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60" r:id="rId5"/>
    <p:sldId id="1598" r:id="rId6"/>
    <p:sldId id="1655" r:id="rId7"/>
    <p:sldId id="1628" r:id="rId8"/>
    <p:sldId id="1635" r:id="rId9"/>
    <p:sldId id="1646" r:id="rId10"/>
    <p:sldId id="1634" r:id="rId11"/>
    <p:sldId id="1653" r:id="rId12"/>
    <p:sldId id="1636" r:id="rId13"/>
    <p:sldId id="1631" r:id="rId14"/>
    <p:sldId id="1633" r:id="rId15"/>
    <p:sldId id="1632" r:id="rId16"/>
    <p:sldId id="1654" r:id="rId17"/>
    <p:sldId id="1629" r:id="rId18"/>
    <p:sldId id="1645" r:id="rId19"/>
    <p:sldId id="1637" r:id="rId20"/>
    <p:sldId id="1630" r:id="rId21"/>
    <p:sldId id="1644" r:id="rId22"/>
    <p:sldId id="1642" r:id="rId23"/>
    <p:sldId id="1638" r:id="rId24"/>
    <p:sldId id="1639" r:id="rId25"/>
    <p:sldId id="1640" r:id="rId2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0"/>
    <a:srgbClr val="333A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57C06D-DF25-3F45-8D71-8C9EE39A5F7A}" v="79" dt="2022-09-07T09:31:18.359"/>
    <p1510:client id="{B7A013F1-D303-4B5A-9AD0-1D747062B4E4}" v="44" dt="2022-09-06T11:11:26.2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per Nyström" userId="f0cf7d44-bb66-4575-8582-034805d9faf3" providerId="ADAL" clId="{4657C06D-DF25-3F45-8D71-8C9EE39A5F7A}"/>
    <pc:docChg chg="undo custSel addSld delSld modSld sldOrd">
      <pc:chgData name="Jesper Nyström" userId="f0cf7d44-bb66-4575-8582-034805d9faf3" providerId="ADAL" clId="{4657C06D-DF25-3F45-8D71-8C9EE39A5F7A}" dt="2022-09-07T09:31:41.061" v="5799" actId="1582"/>
      <pc:docMkLst>
        <pc:docMk/>
      </pc:docMkLst>
      <pc:sldChg chg="addSp delSp modSp mod">
        <pc:chgData name="Jesper Nyström" userId="f0cf7d44-bb66-4575-8582-034805d9faf3" providerId="ADAL" clId="{4657C06D-DF25-3F45-8D71-8C9EE39A5F7A}" dt="2022-09-07T06:08:51.176" v="16" actId="404"/>
        <pc:sldMkLst>
          <pc:docMk/>
          <pc:sldMk cId="4089413500" sldId="260"/>
        </pc:sldMkLst>
        <pc:spChg chg="mod">
          <ac:chgData name="Jesper Nyström" userId="f0cf7d44-bb66-4575-8582-034805d9faf3" providerId="ADAL" clId="{4657C06D-DF25-3F45-8D71-8C9EE39A5F7A}" dt="2022-09-07T06:08:22.453" v="10" actId="404"/>
          <ac:spMkLst>
            <pc:docMk/>
            <pc:sldMk cId="4089413500" sldId="260"/>
            <ac:spMk id="7" creationId="{E986782F-A2B9-4B28-A342-AD02AEE4E9AC}"/>
          </ac:spMkLst>
        </pc:spChg>
        <pc:spChg chg="mod">
          <ac:chgData name="Jesper Nyström" userId="f0cf7d44-bb66-4575-8582-034805d9faf3" providerId="ADAL" clId="{4657C06D-DF25-3F45-8D71-8C9EE39A5F7A}" dt="2022-09-07T06:08:51.176" v="16" actId="404"/>
          <ac:spMkLst>
            <pc:docMk/>
            <pc:sldMk cId="4089413500" sldId="260"/>
            <ac:spMk id="8" creationId="{937ACFD3-6F51-41D2-8F3F-D96758A131B6}"/>
          </ac:spMkLst>
        </pc:spChg>
        <pc:picChg chg="add del mod">
          <ac:chgData name="Jesper Nyström" userId="f0cf7d44-bb66-4575-8582-034805d9faf3" providerId="ADAL" clId="{4657C06D-DF25-3F45-8D71-8C9EE39A5F7A}" dt="2022-09-07T06:08:42.701" v="13"/>
          <ac:picMkLst>
            <pc:docMk/>
            <pc:sldMk cId="4089413500" sldId="260"/>
            <ac:picMk id="2" creationId="{F86A5C10-7B88-1157-2051-848605FE804D}"/>
          </ac:picMkLst>
        </pc:picChg>
      </pc:sldChg>
      <pc:sldChg chg="addSp delSp modSp add mod">
        <pc:chgData name="Jesper Nyström" userId="f0cf7d44-bb66-4575-8582-034805d9faf3" providerId="ADAL" clId="{4657C06D-DF25-3F45-8D71-8C9EE39A5F7A}" dt="2022-09-07T08:52:00.654" v="5119" actId="20577"/>
        <pc:sldMkLst>
          <pc:docMk/>
          <pc:sldMk cId="4125291804" sldId="1598"/>
        </pc:sldMkLst>
        <pc:spChg chg="mod">
          <ac:chgData name="Jesper Nyström" userId="f0cf7d44-bb66-4575-8582-034805d9faf3" providerId="ADAL" clId="{4657C06D-DF25-3F45-8D71-8C9EE39A5F7A}" dt="2022-09-07T06:27:22.055" v="878" actId="20577"/>
          <ac:spMkLst>
            <pc:docMk/>
            <pc:sldMk cId="4125291804" sldId="1598"/>
            <ac:spMk id="2" creationId="{547B35E3-38EC-104F-9D1B-45C4C4486EB6}"/>
          </ac:spMkLst>
        </pc:spChg>
        <pc:spChg chg="add mod">
          <ac:chgData name="Jesper Nyström" userId="f0cf7d44-bb66-4575-8582-034805d9faf3" providerId="ADAL" clId="{4657C06D-DF25-3F45-8D71-8C9EE39A5F7A}" dt="2022-09-07T06:33:00.249" v="1210" actId="113"/>
          <ac:spMkLst>
            <pc:docMk/>
            <pc:sldMk cId="4125291804" sldId="1598"/>
            <ac:spMk id="5" creationId="{33CF5033-C8E1-6048-0C43-5DA1DF1CA144}"/>
          </ac:spMkLst>
        </pc:spChg>
        <pc:spChg chg="add mod">
          <ac:chgData name="Jesper Nyström" userId="f0cf7d44-bb66-4575-8582-034805d9faf3" providerId="ADAL" clId="{4657C06D-DF25-3F45-8D71-8C9EE39A5F7A}" dt="2022-09-07T06:43:51.489" v="1495" actId="20577"/>
          <ac:spMkLst>
            <pc:docMk/>
            <pc:sldMk cId="4125291804" sldId="1598"/>
            <ac:spMk id="6" creationId="{077F174D-BDCD-6CFB-3BCC-F7CE55167E2F}"/>
          </ac:spMkLst>
        </pc:spChg>
        <pc:spChg chg="mod">
          <ac:chgData name="Jesper Nyström" userId="f0cf7d44-bb66-4575-8582-034805d9faf3" providerId="ADAL" clId="{4657C06D-DF25-3F45-8D71-8C9EE39A5F7A}" dt="2022-09-07T06:34:19.965" v="1261" actId="20577"/>
          <ac:spMkLst>
            <pc:docMk/>
            <pc:sldMk cId="4125291804" sldId="1598"/>
            <ac:spMk id="7" creationId="{770BEBDD-1038-0AA4-AAC3-698A1B109D27}"/>
          </ac:spMkLst>
        </pc:spChg>
        <pc:spChg chg="mod">
          <ac:chgData name="Jesper Nyström" userId="f0cf7d44-bb66-4575-8582-034805d9faf3" providerId="ADAL" clId="{4657C06D-DF25-3F45-8D71-8C9EE39A5F7A}" dt="2022-09-07T06:28:33.834" v="955" actId="20577"/>
          <ac:spMkLst>
            <pc:docMk/>
            <pc:sldMk cId="4125291804" sldId="1598"/>
            <ac:spMk id="9" creationId="{61CE52E1-5F39-379C-BF5C-75D25E9DF257}"/>
          </ac:spMkLst>
        </pc:spChg>
        <pc:spChg chg="mod">
          <ac:chgData name="Jesper Nyström" userId="f0cf7d44-bb66-4575-8582-034805d9faf3" providerId="ADAL" clId="{4657C06D-DF25-3F45-8D71-8C9EE39A5F7A}" dt="2022-09-07T06:26:54.010" v="843" actId="20577"/>
          <ac:spMkLst>
            <pc:docMk/>
            <pc:sldMk cId="4125291804" sldId="1598"/>
            <ac:spMk id="10" creationId="{A574B5FF-2EBA-4EE7-BD0F-E814189E0E16}"/>
          </ac:spMkLst>
        </pc:spChg>
        <pc:spChg chg="mod">
          <ac:chgData name="Jesper Nyström" userId="f0cf7d44-bb66-4575-8582-034805d9faf3" providerId="ADAL" clId="{4657C06D-DF25-3F45-8D71-8C9EE39A5F7A}" dt="2022-09-07T06:34:35.045" v="1273"/>
          <ac:spMkLst>
            <pc:docMk/>
            <pc:sldMk cId="4125291804" sldId="1598"/>
            <ac:spMk id="13" creationId="{4B184414-3542-D757-B424-7028A061AE29}"/>
          </ac:spMkLst>
        </pc:spChg>
        <pc:spChg chg="mod">
          <ac:chgData name="Jesper Nyström" userId="f0cf7d44-bb66-4575-8582-034805d9faf3" providerId="ADAL" clId="{4657C06D-DF25-3F45-8D71-8C9EE39A5F7A}" dt="2022-09-07T06:35:26.975" v="1346" actId="20577"/>
          <ac:spMkLst>
            <pc:docMk/>
            <pc:sldMk cId="4125291804" sldId="1598"/>
            <ac:spMk id="15" creationId="{240E7D35-57AF-F1B3-EF3E-D9C17DDE482D}"/>
          </ac:spMkLst>
        </pc:spChg>
        <pc:spChg chg="mod">
          <ac:chgData name="Jesper Nyström" userId="f0cf7d44-bb66-4575-8582-034805d9faf3" providerId="ADAL" clId="{4657C06D-DF25-3F45-8D71-8C9EE39A5F7A}" dt="2022-09-07T06:29:17.410" v="1059" actId="20577"/>
          <ac:spMkLst>
            <pc:docMk/>
            <pc:sldMk cId="4125291804" sldId="1598"/>
            <ac:spMk id="18" creationId="{F7563F9B-4EC7-1659-7B2E-FF736C7E4DEE}"/>
          </ac:spMkLst>
        </pc:spChg>
        <pc:spChg chg="mod">
          <ac:chgData name="Jesper Nyström" userId="f0cf7d44-bb66-4575-8582-034805d9faf3" providerId="ADAL" clId="{4657C06D-DF25-3F45-8D71-8C9EE39A5F7A}" dt="2022-09-07T08:52:00.654" v="5119" actId="20577"/>
          <ac:spMkLst>
            <pc:docMk/>
            <pc:sldMk cId="4125291804" sldId="1598"/>
            <ac:spMk id="22" creationId="{9E512286-CB92-7A93-BCFF-7941BF162C9D}"/>
          </ac:spMkLst>
        </pc:spChg>
        <pc:spChg chg="mod">
          <ac:chgData name="Jesper Nyström" userId="f0cf7d44-bb66-4575-8582-034805d9faf3" providerId="ADAL" clId="{4657C06D-DF25-3F45-8D71-8C9EE39A5F7A}" dt="2022-09-07T06:28:47.749" v="988" actId="20577"/>
          <ac:spMkLst>
            <pc:docMk/>
            <pc:sldMk cId="4125291804" sldId="1598"/>
            <ac:spMk id="24" creationId="{75C11B3C-7D79-8164-4333-DE782B09EE1F}"/>
          </ac:spMkLst>
        </pc:spChg>
        <pc:spChg chg="del">
          <ac:chgData name="Jesper Nyström" userId="f0cf7d44-bb66-4575-8582-034805d9faf3" providerId="ADAL" clId="{4657C06D-DF25-3F45-8D71-8C9EE39A5F7A}" dt="2022-09-07T06:25:10.350" v="699" actId="478"/>
          <ac:spMkLst>
            <pc:docMk/>
            <pc:sldMk cId="4125291804" sldId="1598"/>
            <ac:spMk id="38" creationId="{3952A323-1328-FE5C-DB46-5C3DCC9BAF64}"/>
          </ac:spMkLst>
        </pc:spChg>
        <pc:spChg chg="del">
          <ac:chgData name="Jesper Nyström" userId="f0cf7d44-bb66-4575-8582-034805d9faf3" providerId="ADAL" clId="{4657C06D-DF25-3F45-8D71-8C9EE39A5F7A}" dt="2022-09-07T06:31:24.823" v="1169" actId="478"/>
          <ac:spMkLst>
            <pc:docMk/>
            <pc:sldMk cId="4125291804" sldId="1598"/>
            <ac:spMk id="41" creationId="{3A61C676-F0AA-AEE3-F577-7A8BF77AC7B7}"/>
          </ac:spMkLst>
        </pc:spChg>
        <pc:spChg chg="del">
          <ac:chgData name="Jesper Nyström" userId="f0cf7d44-bb66-4575-8582-034805d9faf3" providerId="ADAL" clId="{4657C06D-DF25-3F45-8D71-8C9EE39A5F7A}" dt="2022-09-07T06:24:57.713" v="690" actId="478"/>
          <ac:spMkLst>
            <pc:docMk/>
            <pc:sldMk cId="4125291804" sldId="1598"/>
            <ac:spMk id="42" creationId="{399FA99E-8029-B1CD-715B-8E38CF4D84C0}"/>
          </ac:spMkLst>
        </pc:spChg>
        <pc:spChg chg="del">
          <ac:chgData name="Jesper Nyström" userId="f0cf7d44-bb66-4575-8582-034805d9faf3" providerId="ADAL" clId="{4657C06D-DF25-3F45-8D71-8C9EE39A5F7A}" dt="2022-09-07T06:24:59.452" v="691" actId="478"/>
          <ac:spMkLst>
            <pc:docMk/>
            <pc:sldMk cId="4125291804" sldId="1598"/>
            <ac:spMk id="43" creationId="{F0A305BA-CC3B-CA82-202E-60281680D5A4}"/>
          </ac:spMkLst>
        </pc:spChg>
        <pc:spChg chg="del">
          <ac:chgData name="Jesper Nyström" userId="f0cf7d44-bb66-4575-8582-034805d9faf3" providerId="ADAL" clId="{4657C06D-DF25-3F45-8D71-8C9EE39A5F7A}" dt="2022-09-07T06:25:03.757" v="694" actId="478"/>
          <ac:spMkLst>
            <pc:docMk/>
            <pc:sldMk cId="4125291804" sldId="1598"/>
            <ac:spMk id="44" creationId="{4A2A22CF-A0BD-D652-5763-2BBD707AF849}"/>
          </ac:spMkLst>
        </pc:spChg>
        <pc:spChg chg="del">
          <ac:chgData name="Jesper Nyström" userId="f0cf7d44-bb66-4575-8582-034805d9faf3" providerId="ADAL" clId="{4657C06D-DF25-3F45-8D71-8C9EE39A5F7A}" dt="2022-09-07T06:25:07.557" v="697" actId="478"/>
          <ac:spMkLst>
            <pc:docMk/>
            <pc:sldMk cId="4125291804" sldId="1598"/>
            <ac:spMk id="46" creationId="{71362B4C-3590-E708-F0FE-F0ED8DC681DA}"/>
          </ac:spMkLst>
        </pc:spChg>
        <pc:spChg chg="del">
          <ac:chgData name="Jesper Nyström" userId="f0cf7d44-bb66-4575-8582-034805d9faf3" providerId="ADAL" clId="{4657C06D-DF25-3F45-8D71-8C9EE39A5F7A}" dt="2022-09-07T06:25:00.955" v="692" actId="478"/>
          <ac:spMkLst>
            <pc:docMk/>
            <pc:sldMk cId="4125291804" sldId="1598"/>
            <ac:spMk id="47" creationId="{23170755-DF05-A07A-68B3-E6E0A611268A}"/>
          </ac:spMkLst>
        </pc:spChg>
        <pc:spChg chg="del">
          <ac:chgData name="Jesper Nyström" userId="f0cf7d44-bb66-4575-8582-034805d9faf3" providerId="ADAL" clId="{4657C06D-DF25-3F45-8D71-8C9EE39A5F7A}" dt="2022-09-07T06:25:06.242" v="696" actId="478"/>
          <ac:spMkLst>
            <pc:docMk/>
            <pc:sldMk cId="4125291804" sldId="1598"/>
            <ac:spMk id="48" creationId="{11B179FB-2F94-15E3-2B68-9AA017BD4CA0}"/>
          </ac:spMkLst>
        </pc:spChg>
        <pc:spChg chg="del">
          <ac:chgData name="Jesper Nyström" userId="f0cf7d44-bb66-4575-8582-034805d9faf3" providerId="ADAL" clId="{4657C06D-DF25-3F45-8D71-8C9EE39A5F7A}" dt="2022-09-07T06:24:26.834" v="667" actId="478"/>
          <ac:spMkLst>
            <pc:docMk/>
            <pc:sldMk cId="4125291804" sldId="1598"/>
            <ac:spMk id="49" creationId="{576F0020-8E5B-2202-8B82-5C9E2F03E8B4}"/>
          </ac:spMkLst>
        </pc:spChg>
        <pc:spChg chg="del">
          <ac:chgData name="Jesper Nyström" userId="f0cf7d44-bb66-4575-8582-034805d9faf3" providerId="ADAL" clId="{4657C06D-DF25-3F45-8D71-8C9EE39A5F7A}" dt="2022-09-07T06:25:02.238" v="693" actId="478"/>
          <ac:spMkLst>
            <pc:docMk/>
            <pc:sldMk cId="4125291804" sldId="1598"/>
            <ac:spMk id="50" creationId="{C6BE95CD-463A-D8F5-7693-B564DC121818}"/>
          </ac:spMkLst>
        </pc:spChg>
        <pc:spChg chg="del">
          <ac:chgData name="Jesper Nyström" userId="f0cf7d44-bb66-4575-8582-034805d9faf3" providerId="ADAL" clId="{4657C06D-DF25-3F45-8D71-8C9EE39A5F7A}" dt="2022-09-07T06:24:09.242" v="662" actId="478"/>
          <ac:spMkLst>
            <pc:docMk/>
            <pc:sldMk cId="4125291804" sldId="1598"/>
            <ac:spMk id="51" creationId="{F27F6D20-063E-FCA5-E098-6F90F2D17600}"/>
          </ac:spMkLst>
        </pc:spChg>
        <pc:spChg chg="del">
          <ac:chgData name="Jesper Nyström" userId="f0cf7d44-bb66-4575-8582-034805d9faf3" providerId="ADAL" clId="{4657C06D-DF25-3F45-8D71-8C9EE39A5F7A}" dt="2022-09-07T06:24:09.242" v="662" actId="478"/>
          <ac:spMkLst>
            <pc:docMk/>
            <pc:sldMk cId="4125291804" sldId="1598"/>
            <ac:spMk id="52" creationId="{439C1614-7139-DF06-1A37-303FD52CCFB5}"/>
          </ac:spMkLst>
        </pc:spChg>
        <pc:spChg chg="del">
          <ac:chgData name="Jesper Nyström" userId="f0cf7d44-bb66-4575-8582-034805d9faf3" providerId="ADAL" clId="{4657C06D-DF25-3F45-8D71-8C9EE39A5F7A}" dt="2022-09-07T06:24:09.242" v="662" actId="478"/>
          <ac:spMkLst>
            <pc:docMk/>
            <pc:sldMk cId="4125291804" sldId="1598"/>
            <ac:spMk id="53" creationId="{1E872E19-2BC3-8007-AE61-440D76F5E616}"/>
          </ac:spMkLst>
        </pc:spChg>
        <pc:spChg chg="del">
          <ac:chgData name="Jesper Nyström" userId="f0cf7d44-bb66-4575-8582-034805d9faf3" providerId="ADAL" clId="{4657C06D-DF25-3F45-8D71-8C9EE39A5F7A}" dt="2022-09-07T06:24:09.242" v="662" actId="478"/>
          <ac:spMkLst>
            <pc:docMk/>
            <pc:sldMk cId="4125291804" sldId="1598"/>
            <ac:spMk id="54" creationId="{0BAE252C-E347-6735-63ED-6A1A471BEEF8}"/>
          </ac:spMkLst>
        </pc:spChg>
        <pc:spChg chg="del">
          <ac:chgData name="Jesper Nyström" userId="f0cf7d44-bb66-4575-8582-034805d9faf3" providerId="ADAL" clId="{4657C06D-DF25-3F45-8D71-8C9EE39A5F7A}" dt="2022-09-07T06:24:09.242" v="662" actId="478"/>
          <ac:spMkLst>
            <pc:docMk/>
            <pc:sldMk cId="4125291804" sldId="1598"/>
            <ac:spMk id="55" creationId="{8DBD5934-A4D8-DD33-DD01-9EBE5F0EE01D}"/>
          </ac:spMkLst>
        </pc:spChg>
        <pc:spChg chg="del">
          <ac:chgData name="Jesper Nyström" userId="f0cf7d44-bb66-4575-8582-034805d9faf3" providerId="ADAL" clId="{4657C06D-DF25-3F45-8D71-8C9EE39A5F7A}" dt="2022-09-07T06:24:09.242" v="662" actId="478"/>
          <ac:spMkLst>
            <pc:docMk/>
            <pc:sldMk cId="4125291804" sldId="1598"/>
            <ac:spMk id="56" creationId="{0010CA76-FC76-B872-57DA-B1B8906167B8}"/>
          </ac:spMkLst>
        </pc:spChg>
        <pc:spChg chg="del">
          <ac:chgData name="Jesper Nyström" userId="f0cf7d44-bb66-4575-8582-034805d9faf3" providerId="ADAL" clId="{4657C06D-DF25-3F45-8D71-8C9EE39A5F7A}" dt="2022-09-07T06:24:13.122" v="665" actId="478"/>
          <ac:spMkLst>
            <pc:docMk/>
            <pc:sldMk cId="4125291804" sldId="1598"/>
            <ac:spMk id="57" creationId="{5B0ABDEA-D378-D73F-33EB-D5817AEB48E3}"/>
          </ac:spMkLst>
        </pc:spChg>
        <pc:spChg chg="del">
          <ac:chgData name="Jesper Nyström" userId="f0cf7d44-bb66-4575-8582-034805d9faf3" providerId="ADAL" clId="{4657C06D-DF25-3F45-8D71-8C9EE39A5F7A}" dt="2022-09-07T06:25:05.029" v="695" actId="478"/>
          <ac:spMkLst>
            <pc:docMk/>
            <pc:sldMk cId="4125291804" sldId="1598"/>
            <ac:spMk id="58" creationId="{98C7A89D-5E98-4A1D-A8AD-DED45C85AA16}"/>
          </ac:spMkLst>
        </pc:spChg>
        <pc:spChg chg="del">
          <ac:chgData name="Jesper Nyström" userId="f0cf7d44-bb66-4575-8582-034805d9faf3" providerId="ADAL" clId="{4657C06D-DF25-3F45-8D71-8C9EE39A5F7A}" dt="2022-09-07T06:24:14.493" v="666" actId="478"/>
          <ac:spMkLst>
            <pc:docMk/>
            <pc:sldMk cId="4125291804" sldId="1598"/>
            <ac:spMk id="59" creationId="{5C2559AC-CCEA-CA36-D443-6662EF72BCF5}"/>
          </ac:spMkLst>
        </pc:spChg>
        <pc:spChg chg="mod">
          <ac:chgData name="Jesper Nyström" userId="f0cf7d44-bb66-4575-8582-034805d9faf3" providerId="ADAL" clId="{4657C06D-DF25-3F45-8D71-8C9EE39A5F7A}" dt="2022-09-07T06:33:52.606" v="1213" actId="1076"/>
          <ac:spMkLst>
            <pc:docMk/>
            <pc:sldMk cId="4125291804" sldId="1598"/>
            <ac:spMk id="66" creationId="{602E5C91-9E07-3343-A19B-5E47338E9622}"/>
          </ac:spMkLst>
        </pc:spChg>
        <pc:spChg chg="mod">
          <ac:chgData name="Jesper Nyström" userId="f0cf7d44-bb66-4575-8582-034805d9faf3" providerId="ADAL" clId="{4657C06D-DF25-3F45-8D71-8C9EE39A5F7A}" dt="2022-09-07T06:33:54.962" v="1214" actId="1076"/>
          <ac:spMkLst>
            <pc:docMk/>
            <pc:sldMk cId="4125291804" sldId="1598"/>
            <ac:spMk id="67" creationId="{B420FC6A-DED5-F54E-A9A7-71229A793217}"/>
          </ac:spMkLst>
        </pc:spChg>
        <pc:spChg chg="mod">
          <ac:chgData name="Jesper Nyström" userId="f0cf7d44-bb66-4575-8582-034805d9faf3" providerId="ADAL" clId="{4657C06D-DF25-3F45-8D71-8C9EE39A5F7A}" dt="2022-09-07T06:27:47.013" v="919" actId="20577"/>
          <ac:spMkLst>
            <pc:docMk/>
            <pc:sldMk cId="4125291804" sldId="1598"/>
            <ac:spMk id="68" creationId="{076FA685-F248-3742-B077-BEAB83C32EDC}"/>
          </ac:spMkLst>
        </pc:spChg>
        <pc:spChg chg="del">
          <ac:chgData name="Jesper Nyström" userId="f0cf7d44-bb66-4575-8582-034805d9faf3" providerId="ADAL" clId="{4657C06D-DF25-3F45-8D71-8C9EE39A5F7A}" dt="2022-09-07T06:24:10.540" v="663" actId="478"/>
          <ac:spMkLst>
            <pc:docMk/>
            <pc:sldMk cId="4125291804" sldId="1598"/>
            <ac:spMk id="74" creationId="{96427661-B681-9941-D143-BC3AAE44E33A}"/>
          </ac:spMkLst>
        </pc:spChg>
        <pc:spChg chg="del">
          <ac:chgData name="Jesper Nyström" userId="f0cf7d44-bb66-4575-8582-034805d9faf3" providerId="ADAL" clId="{4657C06D-DF25-3F45-8D71-8C9EE39A5F7A}" dt="2022-09-07T06:24:11.846" v="664" actId="478"/>
          <ac:spMkLst>
            <pc:docMk/>
            <pc:sldMk cId="4125291804" sldId="1598"/>
            <ac:spMk id="76" creationId="{47650E2C-83A5-E091-DD02-BEE371ED484B}"/>
          </ac:spMkLst>
        </pc:spChg>
        <pc:spChg chg="del">
          <ac:chgData name="Jesper Nyström" userId="f0cf7d44-bb66-4575-8582-034805d9faf3" providerId="ADAL" clId="{4657C06D-DF25-3F45-8D71-8C9EE39A5F7A}" dt="2022-09-07T06:24:03.026" v="659" actId="478"/>
          <ac:spMkLst>
            <pc:docMk/>
            <pc:sldMk cId="4125291804" sldId="1598"/>
            <ac:spMk id="79" creationId="{6725E9D3-33C9-FC55-0076-0463EEF4DDC9}"/>
          </ac:spMkLst>
        </pc:spChg>
        <pc:spChg chg="del">
          <ac:chgData name="Jesper Nyström" userId="f0cf7d44-bb66-4575-8582-034805d9faf3" providerId="ADAL" clId="{4657C06D-DF25-3F45-8D71-8C9EE39A5F7A}" dt="2022-09-07T06:25:49.586" v="773" actId="478"/>
          <ac:spMkLst>
            <pc:docMk/>
            <pc:sldMk cId="4125291804" sldId="1598"/>
            <ac:spMk id="80" creationId="{ABF9C41B-32E1-9C93-9BAB-1326A8D92B9C}"/>
          </ac:spMkLst>
        </pc:spChg>
        <pc:spChg chg="del">
          <ac:chgData name="Jesper Nyström" userId="f0cf7d44-bb66-4575-8582-034805d9faf3" providerId="ADAL" clId="{4657C06D-DF25-3F45-8D71-8C9EE39A5F7A}" dt="2022-09-07T06:24:04.555" v="660" actId="478"/>
          <ac:spMkLst>
            <pc:docMk/>
            <pc:sldMk cId="4125291804" sldId="1598"/>
            <ac:spMk id="81" creationId="{C4BDD2E7-67DB-4D31-70AE-70A1AA793C32}"/>
          </ac:spMkLst>
        </pc:spChg>
        <pc:spChg chg="del">
          <ac:chgData name="Jesper Nyström" userId="f0cf7d44-bb66-4575-8582-034805d9faf3" providerId="ADAL" clId="{4657C06D-DF25-3F45-8D71-8C9EE39A5F7A}" dt="2022-09-07T06:25:48.465" v="772" actId="478"/>
          <ac:spMkLst>
            <pc:docMk/>
            <pc:sldMk cId="4125291804" sldId="1598"/>
            <ac:spMk id="82" creationId="{E832381B-7980-3D92-04DA-42DFE310DFD3}"/>
          </ac:spMkLst>
        </pc:spChg>
        <pc:spChg chg="del">
          <ac:chgData name="Jesper Nyström" userId="f0cf7d44-bb66-4575-8582-034805d9faf3" providerId="ADAL" clId="{4657C06D-DF25-3F45-8D71-8C9EE39A5F7A}" dt="2022-09-07T06:24:09.242" v="662" actId="478"/>
          <ac:spMkLst>
            <pc:docMk/>
            <pc:sldMk cId="4125291804" sldId="1598"/>
            <ac:spMk id="84" creationId="{580ABA3D-25DF-2DBB-17FA-8F38B3BDE70A}"/>
          </ac:spMkLst>
        </pc:spChg>
        <pc:spChg chg="del">
          <ac:chgData name="Jesper Nyström" userId="f0cf7d44-bb66-4575-8582-034805d9faf3" providerId="ADAL" clId="{4657C06D-DF25-3F45-8D71-8C9EE39A5F7A}" dt="2022-09-07T06:25:08.899" v="698" actId="478"/>
          <ac:spMkLst>
            <pc:docMk/>
            <pc:sldMk cId="4125291804" sldId="1598"/>
            <ac:spMk id="85" creationId="{AC1D698E-D155-73B0-5FC8-BE5487BC14CB}"/>
          </ac:spMkLst>
        </pc:spChg>
        <pc:spChg chg="del">
          <ac:chgData name="Jesper Nyström" userId="f0cf7d44-bb66-4575-8582-034805d9faf3" providerId="ADAL" clId="{4657C06D-DF25-3F45-8D71-8C9EE39A5F7A}" dt="2022-09-07T06:24:29.048" v="668" actId="478"/>
          <ac:spMkLst>
            <pc:docMk/>
            <pc:sldMk cId="4125291804" sldId="1598"/>
            <ac:spMk id="88" creationId="{BA1B7B94-3A31-9689-14B8-53767A72F184}"/>
          </ac:spMkLst>
        </pc:spChg>
        <pc:spChg chg="del">
          <ac:chgData name="Jesper Nyström" userId="f0cf7d44-bb66-4575-8582-034805d9faf3" providerId="ADAL" clId="{4657C06D-DF25-3F45-8D71-8C9EE39A5F7A}" dt="2022-09-07T06:24:06.548" v="661" actId="478"/>
          <ac:spMkLst>
            <pc:docMk/>
            <pc:sldMk cId="4125291804" sldId="1598"/>
            <ac:spMk id="89" creationId="{16A56C07-BF07-6C34-19FD-DFA7E129F067}"/>
          </ac:spMkLst>
        </pc:spChg>
        <pc:picChg chg="del">
          <ac:chgData name="Jesper Nyström" userId="f0cf7d44-bb66-4575-8582-034805d9faf3" providerId="ADAL" clId="{4657C06D-DF25-3F45-8D71-8C9EE39A5F7A}" dt="2022-09-07T06:44:19.896" v="1496" actId="478"/>
          <ac:picMkLst>
            <pc:docMk/>
            <pc:sldMk cId="4125291804" sldId="1598"/>
            <ac:picMk id="11" creationId="{701DC865-8C7F-4B82-8051-11CB85CE2D8E}"/>
          </ac:picMkLst>
        </pc:picChg>
        <pc:picChg chg="add mod">
          <ac:chgData name="Jesper Nyström" userId="f0cf7d44-bb66-4575-8582-034805d9faf3" providerId="ADAL" clId="{4657C06D-DF25-3F45-8D71-8C9EE39A5F7A}" dt="2022-09-07T06:44:20.161" v="1497"/>
          <ac:picMkLst>
            <pc:docMk/>
            <pc:sldMk cId="4125291804" sldId="1598"/>
            <ac:picMk id="20" creationId="{DCD8B985-F669-5F19-0BE5-BD47B5CE3783}"/>
          </ac:picMkLst>
        </pc:picChg>
        <pc:cxnChg chg="del">
          <ac:chgData name="Jesper Nyström" userId="f0cf7d44-bb66-4575-8582-034805d9faf3" providerId="ADAL" clId="{4657C06D-DF25-3F45-8D71-8C9EE39A5F7A}" dt="2022-09-07T06:25:11.578" v="700" actId="478"/>
          <ac:cxnSpMkLst>
            <pc:docMk/>
            <pc:sldMk cId="4125291804" sldId="1598"/>
            <ac:cxnSpMk id="35" creationId="{3A02A122-2DD8-676E-34A6-4C52F16DA72C}"/>
          </ac:cxnSpMkLst>
        </pc:cxnChg>
      </pc:sldChg>
      <pc:sldChg chg="addSp delSp modSp mod">
        <pc:chgData name="Jesper Nyström" userId="f0cf7d44-bb66-4575-8582-034805d9faf3" providerId="ADAL" clId="{4657C06D-DF25-3F45-8D71-8C9EE39A5F7A}" dt="2022-09-07T07:03:54.338" v="2013" actId="6549"/>
        <pc:sldMkLst>
          <pc:docMk/>
          <pc:sldMk cId="1366936893" sldId="1628"/>
        </pc:sldMkLst>
        <pc:spChg chg="mod">
          <ac:chgData name="Jesper Nyström" userId="f0cf7d44-bb66-4575-8582-034805d9faf3" providerId="ADAL" clId="{4657C06D-DF25-3F45-8D71-8C9EE39A5F7A}" dt="2022-09-07T06:58:10.601" v="1664" actId="1076"/>
          <ac:spMkLst>
            <pc:docMk/>
            <pc:sldMk cId="1366936893" sldId="1628"/>
            <ac:spMk id="2" creationId="{1296FBEB-5179-4073-B322-B6BC4759A12B}"/>
          </ac:spMkLst>
        </pc:spChg>
        <pc:spChg chg="mod">
          <ac:chgData name="Jesper Nyström" userId="f0cf7d44-bb66-4575-8582-034805d9faf3" providerId="ADAL" clId="{4657C06D-DF25-3F45-8D71-8C9EE39A5F7A}" dt="2022-09-07T06:39:06.534" v="1440" actId="20577"/>
          <ac:spMkLst>
            <pc:docMk/>
            <pc:sldMk cId="1366936893" sldId="1628"/>
            <ac:spMk id="3" creationId="{D6A1FD46-AC55-29CA-B048-A2935D1D8CF8}"/>
          </ac:spMkLst>
        </pc:spChg>
        <pc:spChg chg="del topLvl">
          <ac:chgData name="Jesper Nyström" userId="f0cf7d44-bb66-4575-8582-034805d9faf3" providerId="ADAL" clId="{4657C06D-DF25-3F45-8D71-8C9EE39A5F7A}" dt="2022-09-07T06:06:59.944" v="1" actId="478"/>
          <ac:spMkLst>
            <pc:docMk/>
            <pc:sldMk cId="1366936893" sldId="1628"/>
            <ac:spMk id="7" creationId="{0FF7BA94-E5E7-4D52-BA56-85DEB2D3C62F}"/>
          </ac:spMkLst>
        </pc:spChg>
        <pc:spChg chg="add mod">
          <ac:chgData name="Jesper Nyström" userId="f0cf7d44-bb66-4575-8582-034805d9faf3" providerId="ADAL" clId="{4657C06D-DF25-3F45-8D71-8C9EE39A5F7A}" dt="2022-09-07T07:00:12.378" v="1785" actId="1035"/>
          <ac:spMkLst>
            <pc:docMk/>
            <pc:sldMk cId="1366936893" sldId="1628"/>
            <ac:spMk id="8" creationId="{8E6B6D9B-E06A-D3E5-DABA-8E04264A06BB}"/>
          </ac:spMkLst>
        </pc:spChg>
        <pc:spChg chg="add mod">
          <ac:chgData name="Jesper Nyström" userId="f0cf7d44-bb66-4575-8582-034805d9faf3" providerId="ADAL" clId="{4657C06D-DF25-3F45-8D71-8C9EE39A5F7A}" dt="2022-09-07T07:03:54.338" v="2013" actId="6549"/>
          <ac:spMkLst>
            <pc:docMk/>
            <pc:sldMk cId="1366936893" sldId="1628"/>
            <ac:spMk id="10" creationId="{3E3FEBEA-BC39-0A4D-A1E3-6457C045E59F}"/>
          </ac:spMkLst>
        </pc:spChg>
        <pc:grpChg chg="del">
          <ac:chgData name="Jesper Nyström" userId="f0cf7d44-bb66-4575-8582-034805d9faf3" providerId="ADAL" clId="{4657C06D-DF25-3F45-8D71-8C9EE39A5F7A}" dt="2022-09-07T06:06:58.228" v="0" actId="165"/>
          <ac:grpSpMkLst>
            <pc:docMk/>
            <pc:sldMk cId="1366936893" sldId="1628"/>
            <ac:grpSpMk id="5" creationId="{A1E1954A-E05E-4E6C-A497-AA1991AC9483}"/>
          </ac:grpSpMkLst>
        </pc:grpChg>
        <pc:picChg chg="mod topLvl">
          <ac:chgData name="Jesper Nyström" userId="f0cf7d44-bb66-4575-8582-034805d9faf3" providerId="ADAL" clId="{4657C06D-DF25-3F45-8D71-8C9EE39A5F7A}" dt="2022-09-07T06:07:04.053" v="3" actId="1076"/>
          <ac:picMkLst>
            <pc:docMk/>
            <pc:sldMk cId="1366936893" sldId="1628"/>
            <ac:picMk id="6" creationId="{9385D316-DA77-4217-BB07-768F478AA962}"/>
          </ac:picMkLst>
        </pc:picChg>
        <pc:picChg chg="mod">
          <ac:chgData name="Jesper Nyström" userId="f0cf7d44-bb66-4575-8582-034805d9faf3" providerId="ADAL" clId="{4657C06D-DF25-3F45-8D71-8C9EE39A5F7A}" dt="2022-09-07T07:00:12.378" v="1785" actId="1035"/>
          <ac:picMkLst>
            <pc:docMk/>
            <pc:sldMk cId="1366936893" sldId="1628"/>
            <ac:picMk id="9" creationId="{0E33E2F7-0EA9-53A9-E14F-53FA166F020E}"/>
          </ac:picMkLst>
        </pc:picChg>
      </pc:sldChg>
      <pc:sldChg chg="addSp delSp modSp mod">
        <pc:chgData name="Jesper Nyström" userId="f0cf7d44-bb66-4575-8582-034805d9faf3" providerId="ADAL" clId="{4657C06D-DF25-3F45-8D71-8C9EE39A5F7A}" dt="2022-09-07T08:17:42.463" v="3671" actId="1076"/>
        <pc:sldMkLst>
          <pc:docMk/>
          <pc:sldMk cId="2682206676" sldId="1629"/>
        </pc:sldMkLst>
        <pc:spChg chg="mod">
          <ac:chgData name="Jesper Nyström" userId="f0cf7d44-bb66-4575-8582-034805d9faf3" providerId="ADAL" clId="{4657C06D-DF25-3F45-8D71-8C9EE39A5F7A}" dt="2022-09-07T07:35:59.241" v="3503" actId="404"/>
          <ac:spMkLst>
            <pc:docMk/>
            <pc:sldMk cId="2682206676" sldId="1629"/>
            <ac:spMk id="2" creationId="{1296FBEB-5179-4073-B322-B6BC4759A12B}"/>
          </ac:spMkLst>
        </pc:spChg>
        <pc:spChg chg="mod">
          <ac:chgData name="Jesper Nyström" userId="f0cf7d44-bb66-4575-8582-034805d9faf3" providerId="ADAL" clId="{4657C06D-DF25-3F45-8D71-8C9EE39A5F7A}" dt="2022-09-07T08:17:42.463" v="3671" actId="1076"/>
          <ac:spMkLst>
            <pc:docMk/>
            <pc:sldMk cId="2682206676" sldId="1629"/>
            <ac:spMk id="4" creationId="{5AF9FF35-50BE-4943-AE94-9732139E833C}"/>
          </ac:spMkLst>
        </pc:spChg>
        <pc:spChg chg="add mod">
          <ac:chgData name="Jesper Nyström" userId="f0cf7d44-bb66-4575-8582-034805d9faf3" providerId="ADAL" clId="{4657C06D-DF25-3F45-8D71-8C9EE39A5F7A}" dt="2022-09-07T07:37:21.171" v="3524" actId="167"/>
          <ac:spMkLst>
            <pc:docMk/>
            <pc:sldMk cId="2682206676" sldId="1629"/>
            <ac:spMk id="9" creationId="{E9A384DF-5BEC-1898-935E-F46BF24FE147}"/>
          </ac:spMkLst>
        </pc:spChg>
        <pc:spChg chg="add mod">
          <ac:chgData name="Jesper Nyström" userId="f0cf7d44-bb66-4575-8582-034805d9faf3" providerId="ADAL" clId="{4657C06D-DF25-3F45-8D71-8C9EE39A5F7A}" dt="2022-09-07T08:16:38.292" v="3605" actId="20577"/>
          <ac:spMkLst>
            <pc:docMk/>
            <pc:sldMk cId="2682206676" sldId="1629"/>
            <ac:spMk id="11" creationId="{457A7B6F-C27D-10BF-FD4C-4A6DB6EA0F04}"/>
          </ac:spMkLst>
        </pc:spChg>
        <pc:spChg chg="add mod">
          <ac:chgData name="Jesper Nyström" userId="f0cf7d44-bb66-4575-8582-034805d9faf3" providerId="ADAL" clId="{4657C06D-DF25-3F45-8D71-8C9EE39A5F7A}" dt="2022-09-07T08:17:37.892" v="3670" actId="20577"/>
          <ac:spMkLst>
            <pc:docMk/>
            <pc:sldMk cId="2682206676" sldId="1629"/>
            <ac:spMk id="12" creationId="{A881650A-FE23-B1F0-FE3A-5876B51A7AE5}"/>
          </ac:spMkLst>
        </pc:spChg>
        <pc:grpChg chg="del">
          <ac:chgData name="Jesper Nyström" userId="f0cf7d44-bb66-4575-8582-034805d9faf3" providerId="ADAL" clId="{4657C06D-DF25-3F45-8D71-8C9EE39A5F7A}" dt="2022-09-07T06:41:11.040" v="1449" actId="478"/>
          <ac:grpSpMkLst>
            <pc:docMk/>
            <pc:sldMk cId="2682206676" sldId="1629"/>
            <ac:grpSpMk id="5" creationId="{A1E1954A-E05E-4E6C-A497-AA1991AC9483}"/>
          </ac:grpSpMkLst>
        </pc:grpChg>
        <pc:picChg chg="add mod">
          <ac:chgData name="Jesper Nyström" userId="f0cf7d44-bb66-4575-8582-034805d9faf3" providerId="ADAL" clId="{4657C06D-DF25-3F45-8D71-8C9EE39A5F7A}" dt="2022-09-07T06:41:11.744" v="1450"/>
          <ac:picMkLst>
            <pc:docMk/>
            <pc:sldMk cId="2682206676" sldId="1629"/>
            <ac:picMk id="3" creationId="{3BE632AA-4E8C-93E2-6B34-71D60365C21A}"/>
          </ac:picMkLst>
        </pc:picChg>
        <pc:picChg chg="mod">
          <ac:chgData name="Jesper Nyström" userId="f0cf7d44-bb66-4575-8582-034805d9faf3" providerId="ADAL" clId="{4657C06D-DF25-3F45-8D71-8C9EE39A5F7A}" dt="2022-09-07T07:37:23.496" v="3525" actId="1076"/>
          <ac:picMkLst>
            <pc:docMk/>
            <pc:sldMk cId="2682206676" sldId="1629"/>
            <ac:picMk id="8" creationId="{F613E208-2E47-414B-9D50-351125DCA313}"/>
          </ac:picMkLst>
        </pc:picChg>
        <pc:picChg chg="mod modCrop">
          <ac:chgData name="Jesper Nyström" userId="f0cf7d44-bb66-4575-8582-034805d9faf3" providerId="ADAL" clId="{4657C06D-DF25-3F45-8D71-8C9EE39A5F7A}" dt="2022-09-07T07:37:25.510" v="3526" actId="1076"/>
          <ac:picMkLst>
            <pc:docMk/>
            <pc:sldMk cId="2682206676" sldId="1629"/>
            <ac:picMk id="10" creationId="{41B1A8CC-5FA0-4A47-8432-70647583BCEF}"/>
          </ac:picMkLst>
        </pc:picChg>
      </pc:sldChg>
      <pc:sldChg chg="addSp delSp modSp mod">
        <pc:chgData name="Jesper Nyström" userId="f0cf7d44-bb66-4575-8582-034805d9faf3" providerId="ADAL" clId="{4657C06D-DF25-3F45-8D71-8C9EE39A5F7A}" dt="2022-09-07T08:35:51.771" v="4592" actId="1036"/>
        <pc:sldMkLst>
          <pc:docMk/>
          <pc:sldMk cId="2378552319" sldId="1630"/>
        </pc:sldMkLst>
        <pc:spChg chg="mod">
          <ac:chgData name="Jesper Nyström" userId="f0cf7d44-bb66-4575-8582-034805d9faf3" providerId="ADAL" clId="{4657C06D-DF25-3F45-8D71-8C9EE39A5F7A}" dt="2022-09-07T08:35:33.469" v="4584" actId="20577"/>
          <ac:spMkLst>
            <pc:docMk/>
            <pc:sldMk cId="2378552319" sldId="1630"/>
            <ac:spMk id="4" creationId="{5AF9FF35-50BE-4943-AE94-9732139E833C}"/>
          </ac:spMkLst>
        </pc:spChg>
        <pc:spChg chg="del">
          <ac:chgData name="Jesper Nyström" userId="f0cf7d44-bb66-4575-8582-034805d9faf3" providerId="ADAL" clId="{4657C06D-DF25-3F45-8D71-8C9EE39A5F7A}" dt="2022-09-07T08:32:31.598" v="4456" actId="478"/>
          <ac:spMkLst>
            <pc:docMk/>
            <pc:sldMk cId="2378552319" sldId="1630"/>
            <ac:spMk id="10" creationId="{8AC6F4B0-FFAC-28D5-2BB4-A4D6D5CB1A90}"/>
          </ac:spMkLst>
        </pc:spChg>
        <pc:spChg chg="add mod">
          <ac:chgData name="Jesper Nyström" userId="f0cf7d44-bb66-4575-8582-034805d9faf3" providerId="ADAL" clId="{4657C06D-DF25-3F45-8D71-8C9EE39A5F7A}" dt="2022-09-07T08:34:09.629" v="4488" actId="14100"/>
          <ac:spMkLst>
            <pc:docMk/>
            <pc:sldMk cId="2378552319" sldId="1630"/>
            <ac:spMk id="11" creationId="{BACEB766-F4E9-8453-1FBC-DB17B710A4E6}"/>
          </ac:spMkLst>
        </pc:spChg>
        <pc:spChg chg="add mod">
          <ac:chgData name="Jesper Nyström" userId="f0cf7d44-bb66-4575-8582-034805d9faf3" providerId="ADAL" clId="{4657C06D-DF25-3F45-8D71-8C9EE39A5F7A}" dt="2022-09-07T08:34:39.844" v="4556" actId="20577"/>
          <ac:spMkLst>
            <pc:docMk/>
            <pc:sldMk cId="2378552319" sldId="1630"/>
            <ac:spMk id="12" creationId="{FEB8A5BC-8CB1-BD3F-9325-D189622449DE}"/>
          </ac:spMkLst>
        </pc:spChg>
        <pc:spChg chg="add mod">
          <ac:chgData name="Jesper Nyström" userId="f0cf7d44-bb66-4575-8582-034805d9faf3" providerId="ADAL" clId="{4657C06D-DF25-3F45-8D71-8C9EE39A5F7A}" dt="2022-09-07T08:35:51.771" v="4592" actId="1036"/>
          <ac:spMkLst>
            <pc:docMk/>
            <pc:sldMk cId="2378552319" sldId="1630"/>
            <ac:spMk id="13" creationId="{C2790680-147C-6D1A-F13A-39B488C8BE75}"/>
          </ac:spMkLst>
        </pc:spChg>
        <pc:grpChg chg="del">
          <ac:chgData name="Jesper Nyström" userId="f0cf7d44-bb66-4575-8582-034805d9faf3" providerId="ADAL" clId="{4657C06D-DF25-3F45-8D71-8C9EE39A5F7A}" dt="2022-09-07T06:41:33.849" v="1455" actId="478"/>
          <ac:grpSpMkLst>
            <pc:docMk/>
            <pc:sldMk cId="2378552319" sldId="1630"/>
            <ac:grpSpMk id="5" creationId="{A1E1954A-E05E-4E6C-A497-AA1991AC9483}"/>
          </ac:grpSpMkLst>
        </pc:grpChg>
        <pc:picChg chg="add mod">
          <ac:chgData name="Jesper Nyström" userId="f0cf7d44-bb66-4575-8582-034805d9faf3" providerId="ADAL" clId="{4657C06D-DF25-3F45-8D71-8C9EE39A5F7A}" dt="2022-09-07T06:41:34.129" v="1456"/>
          <ac:picMkLst>
            <pc:docMk/>
            <pc:sldMk cId="2378552319" sldId="1630"/>
            <ac:picMk id="3" creationId="{3777327F-08E0-8827-F2E5-C90E3758C20F}"/>
          </ac:picMkLst>
        </pc:picChg>
        <pc:picChg chg="mod modCrop">
          <ac:chgData name="Jesper Nyström" userId="f0cf7d44-bb66-4575-8582-034805d9faf3" providerId="ADAL" clId="{4657C06D-DF25-3F45-8D71-8C9EE39A5F7A}" dt="2022-09-07T08:35:47.042" v="4588" actId="1582"/>
          <ac:picMkLst>
            <pc:docMk/>
            <pc:sldMk cId="2378552319" sldId="1630"/>
            <ac:picMk id="8" creationId="{CBAF8CA5-5DE3-4E6B-B00A-B9AADD94F07C}"/>
          </ac:picMkLst>
        </pc:picChg>
        <pc:picChg chg="mod modCrop">
          <ac:chgData name="Jesper Nyström" userId="f0cf7d44-bb66-4575-8582-034805d9faf3" providerId="ADAL" clId="{4657C06D-DF25-3F45-8D71-8C9EE39A5F7A}" dt="2022-09-07T08:35:47.042" v="4588" actId="1582"/>
          <ac:picMkLst>
            <pc:docMk/>
            <pc:sldMk cId="2378552319" sldId="1630"/>
            <ac:picMk id="9" creationId="{863369BE-8211-8D95-6B8A-5CD33FE96D79}"/>
          </ac:picMkLst>
        </pc:picChg>
      </pc:sldChg>
      <pc:sldChg chg="addSp delSp modSp mod">
        <pc:chgData name="Jesper Nyström" userId="f0cf7d44-bb66-4575-8582-034805d9faf3" providerId="ADAL" clId="{4657C06D-DF25-3F45-8D71-8C9EE39A5F7A}" dt="2022-09-07T07:17:22.693" v="2807" actId="20577"/>
        <pc:sldMkLst>
          <pc:docMk/>
          <pc:sldMk cId="2649750006" sldId="1631"/>
        </pc:sldMkLst>
        <pc:spChg chg="mod">
          <ac:chgData name="Jesper Nyström" userId="f0cf7d44-bb66-4575-8582-034805d9faf3" providerId="ADAL" clId="{4657C06D-DF25-3F45-8D71-8C9EE39A5F7A}" dt="2022-09-07T06:51:35.580" v="1566" actId="120"/>
          <ac:spMkLst>
            <pc:docMk/>
            <pc:sldMk cId="2649750006" sldId="1631"/>
            <ac:spMk id="2" creationId="{1296FBEB-5179-4073-B322-B6BC4759A12B}"/>
          </ac:spMkLst>
        </pc:spChg>
        <pc:spChg chg="mod">
          <ac:chgData name="Jesper Nyström" userId="f0cf7d44-bb66-4575-8582-034805d9faf3" providerId="ADAL" clId="{4657C06D-DF25-3F45-8D71-8C9EE39A5F7A}" dt="2022-09-07T07:17:22.693" v="2807" actId="20577"/>
          <ac:spMkLst>
            <pc:docMk/>
            <pc:sldMk cId="2649750006" sldId="1631"/>
            <ac:spMk id="4" creationId="{5AF9FF35-50BE-4943-AE94-9732139E833C}"/>
          </ac:spMkLst>
        </pc:spChg>
        <pc:spChg chg="add mod">
          <ac:chgData name="Jesper Nyström" userId="f0cf7d44-bb66-4575-8582-034805d9faf3" providerId="ADAL" clId="{4657C06D-DF25-3F45-8D71-8C9EE39A5F7A}" dt="2022-09-07T07:14:23.454" v="2492" actId="14100"/>
          <ac:spMkLst>
            <pc:docMk/>
            <pc:sldMk cId="2649750006" sldId="1631"/>
            <ac:spMk id="9" creationId="{312A8EA8-8F75-6384-D941-F8C49430BB4F}"/>
          </ac:spMkLst>
        </pc:spChg>
        <pc:spChg chg="add mod">
          <ac:chgData name="Jesper Nyström" userId="f0cf7d44-bb66-4575-8582-034805d9faf3" providerId="ADAL" clId="{4657C06D-DF25-3F45-8D71-8C9EE39A5F7A}" dt="2022-09-07T07:14:42.388" v="2524" actId="20577"/>
          <ac:spMkLst>
            <pc:docMk/>
            <pc:sldMk cId="2649750006" sldId="1631"/>
            <ac:spMk id="10" creationId="{98BD69EE-30C1-5C5F-7B89-AB7D4D1BA072}"/>
          </ac:spMkLst>
        </pc:spChg>
        <pc:grpChg chg="del">
          <ac:chgData name="Jesper Nyström" userId="f0cf7d44-bb66-4575-8582-034805d9faf3" providerId="ADAL" clId="{4657C06D-DF25-3F45-8D71-8C9EE39A5F7A}" dt="2022-09-07T06:40:58.602" v="1443" actId="478"/>
          <ac:grpSpMkLst>
            <pc:docMk/>
            <pc:sldMk cId="2649750006" sldId="1631"/>
            <ac:grpSpMk id="5" creationId="{A1E1954A-E05E-4E6C-A497-AA1991AC9483}"/>
          </ac:grpSpMkLst>
        </pc:grpChg>
        <pc:picChg chg="mod">
          <ac:chgData name="Jesper Nyström" userId="f0cf7d44-bb66-4575-8582-034805d9faf3" providerId="ADAL" clId="{4657C06D-DF25-3F45-8D71-8C9EE39A5F7A}" dt="2022-09-07T07:14:31.464" v="2494" actId="1582"/>
          <ac:picMkLst>
            <pc:docMk/>
            <pc:sldMk cId="2649750006" sldId="1631"/>
            <ac:picMk id="3" creationId="{0DDEC966-F79E-F18E-EA22-F30E6EFA5955}"/>
          </ac:picMkLst>
        </pc:picChg>
        <pc:picChg chg="add mod">
          <ac:chgData name="Jesper Nyström" userId="f0cf7d44-bb66-4575-8582-034805d9faf3" providerId="ADAL" clId="{4657C06D-DF25-3F45-8D71-8C9EE39A5F7A}" dt="2022-09-07T06:40:59.148" v="1444"/>
          <ac:picMkLst>
            <pc:docMk/>
            <pc:sldMk cId="2649750006" sldId="1631"/>
            <ac:picMk id="8" creationId="{231AAF8A-76AD-BCB3-01DA-A6932DCB5BB3}"/>
          </ac:picMkLst>
        </pc:picChg>
      </pc:sldChg>
      <pc:sldChg chg="addSp delSp modSp mod">
        <pc:chgData name="Jesper Nyström" userId="f0cf7d44-bb66-4575-8582-034805d9faf3" providerId="ADAL" clId="{4657C06D-DF25-3F45-8D71-8C9EE39A5F7A}" dt="2022-09-07T07:25:56.699" v="3502" actId="2711"/>
        <pc:sldMkLst>
          <pc:docMk/>
          <pc:sldMk cId="224143653" sldId="1632"/>
        </pc:sldMkLst>
        <pc:spChg chg="mod">
          <ac:chgData name="Jesper Nyström" userId="f0cf7d44-bb66-4575-8582-034805d9faf3" providerId="ADAL" clId="{4657C06D-DF25-3F45-8D71-8C9EE39A5F7A}" dt="2022-09-07T07:20:53.228" v="3031" actId="120"/>
          <ac:spMkLst>
            <pc:docMk/>
            <pc:sldMk cId="224143653" sldId="1632"/>
            <ac:spMk id="2" creationId="{1296FBEB-5179-4073-B322-B6BC4759A12B}"/>
          </ac:spMkLst>
        </pc:spChg>
        <pc:spChg chg="mod">
          <ac:chgData name="Jesper Nyström" userId="f0cf7d44-bb66-4575-8582-034805d9faf3" providerId="ADAL" clId="{4657C06D-DF25-3F45-8D71-8C9EE39A5F7A}" dt="2022-09-07T07:25:56.699" v="3502" actId="2711"/>
          <ac:spMkLst>
            <pc:docMk/>
            <pc:sldMk cId="224143653" sldId="1632"/>
            <ac:spMk id="4" creationId="{5AF9FF35-50BE-4943-AE94-9732139E833C}"/>
          </ac:spMkLst>
        </pc:spChg>
        <pc:spChg chg="add mod">
          <ac:chgData name="Jesper Nyström" userId="f0cf7d44-bb66-4575-8582-034805d9faf3" providerId="ADAL" clId="{4657C06D-DF25-3F45-8D71-8C9EE39A5F7A}" dt="2022-09-07T07:25:28.911" v="3466" actId="1076"/>
          <ac:spMkLst>
            <pc:docMk/>
            <pc:sldMk cId="224143653" sldId="1632"/>
            <ac:spMk id="8" creationId="{5A625406-A793-1907-1662-AC0D71783EF0}"/>
          </ac:spMkLst>
        </pc:spChg>
        <pc:spChg chg="add mod">
          <ac:chgData name="Jesper Nyström" userId="f0cf7d44-bb66-4575-8582-034805d9faf3" providerId="ADAL" clId="{4657C06D-DF25-3F45-8D71-8C9EE39A5F7A}" dt="2022-09-07T07:25:46.802" v="3501" actId="20577"/>
          <ac:spMkLst>
            <pc:docMk/>
            <pc:sldMk cId="224143653" sldId="1632"/>
            <ac:spMk id="10" creationId="{D627B66C-C337-ED5B-5BA2-E638A19CBA76}"/>
          </ac:spMkLst>
        </pc:spChg>
        <pc:grpChg chg="del">
          <ac:chgData name="Jesper Nyström" userId="f0cf7d44-bb66-4575-8582-034805d9faf3" providerId="ADAL" clId="{4657C06D-DF25-3F45-8D71-8C9EE39A5F7A}" dt="2022-09-07T06:41:06.960" v="1447" actId="478"/>
          <ac:grpSpMkLst>
            <pc:docMk/>
            <pc:sldMk cId="224143653" sldId="1632"/>
            <ac:grpSpMk id="5" creationId="{A1E1954A-E05E-4E6C-A497-AA1991AC9483}"/>
          </ac:grpSpMkLst>
        </pc:grpChg>
        <pc:picChg chg="add mod">
          <ac:chgData name="Jesper Nyström" userId="f0cf7d44-bb66-4575-8582-034805d9faf3" providerId="ADAL" clId="{4657C06D-DF25-3F45-8D71-8C9EE39A5F7A}" dt="2022-09-07T06:41:07.316" v="1448"/>
          <ac:picMkLst>
            <pc:docMk/>
            <pc:sldMk cId="224143653" sldId="1632"/>
            <ac:picMk id="3" creationId="{497FD66B-BD56-5135-72F9-811A496A6CC5}"/>
          </ac:picMkLst>
        </pc:picChg>
        <pc:picChg chg="mod">
          <ac:chgData name="Jesper Nyström" userId="f0cf7d44-bb66-4575-8582-034805d9faf3" providerId="ADAL" clId="{4657C06D-DF25-3F45-8D71-8C9EE39A5F7A}" dt="2022-09-07T07:25:35.869" v="3469" actId="1076"/>
          <ac:picMkLst>
            <pc:docMk/>
            <pc:sldMk cId="224143653" sldId="1632"/>
            <ac:picMk id="9" creationId="{C5D8BB90-EB45-9764-9182-B888780F48FE}"/>
          </ac:picMkLst>
        </pc:picChg>
      </pc:sldChg>
      <pc:sldChg chg="addSp delSp modSp mod">
        <pc:chgData name="Jesper Nyström" userId="f0cf7d44-bb66-4575-8582-034805d9faf3" providerId="ADAL" clId="{4657C06D-DF25-3F45-8D71-8C9EE39A5F7A}" dt="2022-09-07T07:20:17.982" v="3027" actId="20577"/>
        <pc:sldMkLst>
          <pc:docMk/>
          <pc:sldMk cId="2169290363" sldId="1633"/>
        </pc:sldMkLst>
        <pc:spChg chg="mod">
          <ac:chgData name="Jesper Nyström" userId="f0cf7d44-bb66-4575-8582-034805d9faf3" providerId="ADAL" clId="{4657C06D-DF25-3F45-8D71-8C9EE39A5F7A}" dt="2022-09-07T07:17:59.030" v="2812" actId="120"/>
          <ac:spMkLst>
            <pc:docMk/>
            <pc:sldMk cId="2169290363" sldId="1633"/>
            <ac:spMk id="2" creationId="{1296FBEB-5179-4073-B322-B6BC4759A12B}"/>
          </ac:spMkLst>
        </pc:spChg>
        <pc:spChg chg="mod">
          <ac:chgData name="Jesper Nyström" userId="f0cf7d44-bb66-4575-8582-034805d9faf3" providerId="ADAL" clId="{4657C06D-DF25-3F45-8D71-8C9EE39A5F7A}" dt="2022-09-07T07:19:25.032" v="2935" actId="20577"/>
          <ac:spMkLst>
            <pc:docMk/>
            <pc:sldMk cId="2169290363" sldId="1633"/>
            <ac:spMk id="4" creationId="{5AF9FF35-50BE-4943-AE94-9732139E833C}"/>
          </ac:spMkLst>
        </pc:spChg>
        <pc:spChg chg="add mod">
          <ac:chgData name="Jesper Nyström" userId="f0cf7d44-bb66-4575-8582-034805d9faf3" providerId="ADAL" clId="{4657C06D-DF25-3F45-8D71-8C9EE39A5F7A}" dt="2022-09-07T07:19:45.808" v="2939" actId="14100"/>
          <ac:spMkLst>
            <pc:docMk/>
            <pc:sldMk cId="2169290363" sldId="1633"/>
            <ac:spMk id="9" creationId="{17C0F49D-3FE5-D342-4352-5E6902C82C75}"/>
          </ac:spMkLst>
        </pc:spChg>
        <pc:spChg chg="add mod">
          <ac:chgData name="Jesper Nyström" userId="f0cf7d44-bb66-4575-8582-034805d9faf3" providerId="ADAL" clId="{4657C06D-DF25-3F45-8D71-8C9EE39A5F7A}" dt="2022-09-07T07:20:17.982" v="3027" actId="20577"/>
          <ac:spMkLst>
            <pc:docMk/>
            <pc:sldMk cId="2169290363" sldId="1633"/>
            <ac:spMk id="10" creationId="{DFC0AE75-DF71-D10E-0555-495ED37822A8}"/>
          </ac:spMkLst>
        </pc:spChg>
        <pc:grpChg chg="del">
          <ac:chgData name="Jesper Nyström" userId="f0cf7d44-bb66-4575-8582-034805d9faf3" providerId="ADAL" clId="{4657C06D-DF25-3F45-8D71-8C9EE39A5F7A}" dt="2022-09-07T06:41:02.479" v="1445" actId="478"/>
          <ac:grpSpMkLst>
            <pc:docMk/>
            <pc:sldMk cId="2169290363" sldId="1633"/>
            <ac:grpSpMk id="5" creationId="{A1E1954A-E05E-4E6C-A497-AA1991AC9483}"/>
          </ac:grpSpMkLst>
        </pc:grpChg>
        <pc:picChg chg="add mod">
          <ac:chgData name="Jesper Nyström" userId="f0cf7d44-bb66-4575-8582-034805d9faf3" providerId="ADAL" clId="{4657C06D-DF25-3F45-8D71-8C9EE39A5F7A}" dt="2022-09-07T06:41:03.019" v="1446"/>
          <ac:picMkLst>
            <pc:docMk/>
            <pc:sldMk cId="2169290363" sldId="1633"/>
            <ac:picMk id="3" creationId="{D39CD70B-D559-3B4D-9C48-5ECDF7B2C011}"/>
          </ac:picMkLst>
        </pc:picChg>
        <pc:picChg chg="mod">
          <ac:chgData name="Jesper Nyström" userId="f0cf7d44-bb66-4575-8582-034805d9faf3" providerId="ADAL" clId="{4657C06D-DF25-3F45-8D71-8C9EE39A5F7A}" dt="2022-09-07T07:19:55.195" v="2942" actId="1582"/>
          <ac:picMkLst>
            <pc:docMk/>
            <pc:sldMk cId="2169290363" sldId="1633"/>
            <ac:picMk id="8" creationId="{46A79968-7546-BCED-F011-51D4B11E417E}"/>
          </ac:picMkLst>
        </pc:picChg>
      </pc:sldChg>
      <pc:sldChg chg="addSp delSp modSp mod">
        <pc:chgData name="Jesper Nyström" userId="f0cf7d44-bb66-4575-8582-034805d9faf3" providerId="ADAL" clId="{4657C06D-DF25-3F45-8D71-8C9EE39A5F7A}" dt="2022-09-07T07:13:56.954" v="2485" actId="404"/>
        <pc:sldMkLst>
          <pc:docMk/>
          <pc:sldMk cId="1319815810" sldId="1634"/>
        </pc:sldMkLst>
        <pc:spChg chg="mod">
          <ac:chgData name="Jesper Nyström" userId="f0cf7d44-bb66-4575-8582-034805d9faf3" providerId="ADAL" clId="{4657C06D-DF25-3F45-8D71-8C9EE39A5F7A}" dt="2022-09-07T06:16:54.610" v="327" actId="20577"/>
          <ac:spMkLst>
            <pc:docMk/>
            <pc:sldMk cId="1319815810" sldId="1634"/>
            <ac:spMk id="2" creationId="{1296FBEB-5179-4073-B322-B6BC4759A12B}"/>
          </ac:spMkLst>
        </pc:spChg>
        <pc:spChg chg="add mod">
          <ac:chgData name="Jesper Nyström" userId="f0cf7d44-bb66-4575-8582-034805d9faf3" providerId="ADAL" clId="{4657C06D-DF25-3F45-8D71-8C9EE39A5F7A}" dt="2022-09-07T07:13:56.954" v="2485" actId="404"/>
          <ac:spMkLst>
            <pc:docMk/>
            <pc:sldMk cId="1319815810" sldId="1634"/>
            <ac:spMk id="4" creationId="{714D16CB-ADEC-0927-8F31-4439409EEF18}"/>
          </ac:spMkLst>
        </pc:spChg>
        <pc:spChg chg="mod">
          <ac:chgData name="Jesper Nyström" userId="f0cf7d44-bb66-4575-8582-034805d9faf3" providerId="ADAL" clId="{4657C06D-DF25-3F45-8D71-8C9EE39A5F7A}" dt="2022-09-07T07:05:39.954" v="2102" actId="1038"/>
          <ac:spMkLst>
            <pc:docMk/>
            <pc:sldMk cId="1319815810" sldId="1634"/>
            <ac:spMk id="8" creationId="{E2E8E37D-38C1-4B9F-82C9-107BD67BEB71}"/>
          </ac:spMkLst>
        </pc:spChg>
        <pc:spChg chg="add mod">
          <ac:chgData name="Jesper Nyström" userId="f0cf7d44-bb66-4575-8582-034805d9faf3" providerId="ADAL" clId="{4657C06D-DF25-3F45-8D71-8C9EE39A5F7A}" dt="2022-09-07T07:13:56.954" v="2485" actId="404"/>
          <ac:spMkLst>
            <pc:docMk/>
            <pc:sldMk cId="1319815810" sldId="1634"/>
            <ac:spMk id="9" creationId="{8CC9048B-549A-9CD5-CE07-F2C4B4F81006}"/>
          </ac:spMkLst>
        </pc:spChg>
        <pc:grpChg chg="del">
          <ac:chgData name="Jesper Nyström" userId="f0cf7d44-bb66-4575-8582-034805d9faf3" providerId="ADAL" clId="{4657C06D-DF25-3F45-8D71-8C9EE39A5F7A}" dt="2022-09-07T06:16:35.070" v="321" actId="478"/>
          <ac:grpSpMkLst>
            <pc:docMk/>
            <pc:sldMk cId="1319815810" sldId="1634"/>
            <ac:grpSpMk id="5" creationId="{A1E1954A-E05E-4E6C-A497-AA1991AC9483}"/>
          </ac:grpSpMkLst>
        </pc:grpChg>
        <pc:picChg chg="add mod">
          <ac:chgData name="Jesper Nyström" userId="f0cf7d44-bb66-4575-8582-034805d9faf3" providerId="ADAL" clId="{4657C06D-DF25-3F45-8D71-8C9EE39A5F7A}" dt="2022-09-07T06:16:33.802" v="320"/>
          <ac:picMkLst>
            <pc:docMk/>
            <pc:sldMk cId="1319815810" sldId="1634"/>
            <ac:picMk id="3" creationId="{C82EB737-0EF9-2746-B86E-38C435473D4F}"/>
          </ac:picMkLst>
        </pc:picChg>
        <pc:picChg chg="mod">
          <ac:chgData name="Jesper Nyström" userId="f0cf7d44-bb66-4575-8582-034805d9faf3" providerId="ADAL" clId="{4657C06D-DF25-3F45-8D71-8C9EE39A5F7A}" dt="2022-09-07T07:05:30.101" v="2088" actId="1582"/>
          <ac:picMkLst>
            <pc:docMk/>
            <pc:sldMk cId="1319815810" sldId="1634"/>
            <ac:picMk id="10" creationId="{3888455D-7E7B-B4B3-DFFF-C415E8E4DB08}"/>
          </ac:picMkLst>
        </pc:picChg>
      </pc:sldChg>
      <pc:sldChg chg="addSp delSp modSp mod">
        <pc:chgData name="Jesper Nyström" userId="f0cf7d44-bb66-4575-8582-034805d9faf3" providerId="ADAL" clId="{4657C06D-DF25-3F45-8D71-8C9EE39A5F7A}" dt="2022-09-07T07:13:31.624" v="2484" actId="14100"/>
        <pc:sldMkLst>
          <pc:docMk/>
          <pc:sldMk cId="1677891756" sldId="1635"/>
        </pc:sldMkLst>
        <pc:spChg chg="mod">
          <ac:chgData name="Jesper Nyström" userId="f0cf7d44-bb66-4575-8582-034805d9faf3" providerId="ADAL" clId="{4657C06D-DF25-3F45-8D71-8C9EE39A5F7A}" dt="2022-09-07T06:13:34.059" v="113" actId="120"/>
          <ac:spMkLst>
            <pc:docMk/>
            <pc:sldMk cId="1677891756" sldId="1635"/>
            <ac:spMk id="2" creationId="{1296FBEB-5179-4073-B322-B6BC4759A12B}"/>
          </ac:spMkLst>
        </pc:spChg>
        <pc:spChg chg="mod">
          <ac:chgData name="Jesper Nyström" userId="f0cf7d44-bb66-4575-8582-034805d9faf3" providerId="ADAL" clId="{4657C06D-DF25-3F45-8D71-8C9EE39A5F7A}" dt="2022-09-07T07:13:31.624" v="2484" actId="14100"/>
          <ac:spMkLst>
            <pc:docMk/>
            <pc:sldMk cId="1677891756" sldId="1635"/>
            <ac:spMk id="3" creationId="{0F1899C2-195C-8B76-4152-0EE10C228EF6}"/>
          </ac:spMkLst>
        </pc:spChg>
        <pc:spChg chg="add mod">
          <ac:chgData name="Jesper Nyström" userId="f0cf7d44-bb66-4575-8582-034805d9faf3" providerId="ADAL" clId="{4657C06D-DF25-3F45-8D71-8C9EE39A5F7A}" dt="2022-09-07T07:01:01.985" v="1793" actId="14100"/>
          <ac:spMkLst>
            <pc:docMk/>
            <pc:sldMk cId="1677891756" sldId="1635"/>
            <ac:spMk id="8" creationId="{C77F07DC-6158-1454-D67E-58CF43CDA3D4}"/>
          </ac:spMkLst>
        </pc:spChg>
        <pc:spChg chg="add mod">
          <ac:chgData name="Jesper Nyström" userId="f0cf7d44-bb66-4575-8582-034805d9faf3" providerId="ADAL" clId="{4657C06D-DF25-3F45-8D71-8C9EE39A5F7A}" dt="2022-09-07T07:03:38.116" v="1988" actId="6549"/>
          <ac:spMkLst>
            <pc:docMk/>
            <pc:sldMk cId="1677891756" sldId="1635"/>
            <ac:spMk id="12" creationId="{CE6C628C-60F3-26CA-53D7-23E51924D1B9}"/>
          </ac:spMkLst>
        </pc:spChg>
        <pc:grpChg chg="del">
          <ac:chgData name="Jesper Nyström" userId="f0cf7d44-bb66-4575-8582-034805d9faf3" providerId="ADAL" clId="{4657C06D-DF25-3F45-8D71-8C9EE39A5F7A}" dt="2022-09-07T06:13:04.077" v="106" actId="478"/>
          <ac:grpSpMkLst>
            <pc:docMk/>
            <pc:sldMk cId="1677891756" sldId="1635"/>
            <ac:grpSpMk id="5" creationId="{A1E1954A-E05E-4E6C-A497-AA1991AC9483}"/>
          </ac:grpSpMkLst>
        </pc:grpChg>
        <pc:picChg chg="add mod">
          <ac:chgData name="Jesper Nyström" userId="f0cf7d44-bb66-4575-8582-034805d9faf3" providerId="ADAL" clId="{4657C06D-DF25-3F45-8D71-8C9EE39A5F7A}" dt="2022-09-07T06:13:08.456" v="107"/>
          <ac:picMkLst>
            <pc:docMk/>
            <pc:sldMk cId="1677891756" sldId="1635"/>
            <ac:picMk id="4" creationId="{0E7C34D7-E803-6848-3898-0243E870B75B}"/>
          </ac:picMkLst>
        </pc:picChg>
        <pc:picChg chg="mod modCrop">
          <ac:chgData name="Jesper Nyström" userId="f0cf7d44-bb66-4575-8582-034805d9faf3" providerId="ADAL" clId="{4657C06D-DF25-3F45-8D71-8C9EE39A5F7A}" dt="2022-09-07T07:04:08.895" v="2015" actId="1582"/>
          <ac:picMkLst>
            <pc:docMk/>
            <pc:sldMk cId="1677891756" sldId="1635"/>
            <ac:picMk id="9" creationId="{C610FDB3-58E0-824C-E9D7-9E159D69D280}"/>
          </ac:picMkLst>
        </pc:picChg>
      </pc:sldChg>
      <pc:sldChg chg="addSp delSp modSp mod">
        <pc:chgData name="Jesper Nyström" userId="f0cf7d44-bb66-4575-8582-034805d9faf3" providerId="ADAL" clId="{4657C06D-DF25-3F45-8D71-8C9EE39A5F7A}" dt="2022-09-07T07:12:16.829" v="2429" actId="20577"/>
        <pc:sldMkLst>
          <pc:docMk/>
          <pc:sldMk cId="3423778214" sldId="1636"/>
        </pc:sldMkLst>
        <pc:spChg chg="mod">
          <ac:chgData name="Jesper Nyström" userId="f0cf7d44-bb66-4575-8582-034805d9faf3" providerId="ADAL" clId="{4657C06D-DF25-3F45-8D71-8C9EE39A5F7A}" dt="2022-09-07T07:12:16.829" v="2429" actId="20577"/>
          <ac:spMkLst>
            <pc:docMk/>
            <pc:sldMk cId="3423778214" sldId="1636"/>
            <ac:spMk id="8" creationId="{E2E8E37D-38C1-4B9F-82C9-107BD67BEB71}"/>
          </ac:spMkLst>
        </pc:spChg>
        <pc:spChg chg="mod">
          <ac:chgData name="Jesper Nyström" userId="f0cf7d44-bb66-4575-8582-034805d9faf3" providerId="ADAL" clId="{4657C06D-DF25-3F45-8D71-8C9EE39A5F7A}" dt="2022-09-07T07:08:20.307" v="2242" actId="20577"/>
          <ac:spMkLst>
            <pc:docMk/>
            <pc:sldMk cId="3423778214" sldId="1636"/>
            <ac:spMk id="10" creationId="{8853213F-BC8A-468C-99AD-C919B753D234}"/>
          </ac:spMkLst>
        </pc:spChg>
        <pc:spChg chg="add mod">
          <ac:chgData name="Jesper Nyström" userId="f0cf7d44-bb66-4575-8582-034805d9faf3" providerId="ADAL" clId="{4657C06D-DF25-3F45-8D71-8C9EE39A5F7A}" dt="2022-09-07T07:11:45.867" v="2414" actId="14100"/>
          <ac:spMkLst>
            <pc:docMk/>
            <pc:sldMk cId="3423778214" sldId="1636"/>
            <ac:spMk id="11" creationId="{6DC1F753-6195-8562-BF91-1B16CD3064C0}"/>
          </ac:spMkLst>
        </pc:spChg>
        <pc:spChg chg="add mod">
          <ac:chgData name="Jesper Nyström" userId="f0cf7d44-bb66-4575-8582-034805d9faf3" providerId="ADAL" clId="{4657C06D-DF25-3F45-8D71-8C9EE39A5F7A}" dt="2022-09-07T07:12:06.685" v="2427" actId="1036"/>
          <ac:spMkLst>
            <pc:docMk/>
            <pc:sldMk cId="3423778214" sldId="1636"/>
            <ac:spMk id="12" creationId="{0D4C9F2E-0ABE-5842-C81A-22DCC48117E0}"/>
          </ac:spMkLst>
        </pc:spChg>
        <pc:spChg chg="add mod">
          <ac:chgData name="Jesper Nyström" userId="f0cf7d44-bb66-4575-8582-034805d9faf3" providerId="ADAL" clId="{4657C06D-DF25-3F45-8D71-8C9EE39A5F7A}" dt="2022-09-07T07:11:59.207" v="2425" actId="404"/>
          <ac:spMkLst>
            <pc:docMk/>
            <pc:sldMk cId="3423778214" sldId="1636"/>
            <ac:spMk id="13" creationId="{54E84A68-19FB-0FCF-9B7D-402A79211460}"/>
          </ac:spMkLst>
        </pc:spChg>
        <pc:spChg chg="add mod">
          <ac:chgData name="Jesper Nyström" userId="f0cf7d44-bb66-4575-8582-034805d9faf3" providerId="ADAL" clId="{4657C06D-DF25-3F45-8D71-8C9EE39A5F7A}" dt="2022-09-07T07:11:59.207" v="2425" actId="404"/>
          <ac:spMkLst>
            <pc:docMk/>
            <pc:sldMk cId="3423778214" sldId="1636"/>
            <ac:spMk id="14" creationId="{63A45F57-A532-0D39-8102-C7200C172473}"/>
          </ac:spMkLst>
        </pc:spChg>
        <pc:grpChg chg="del">
          <ac:chgData name="Jesper Nyström" userId="f0cf7d44-bb66-4575-8582-034805d9faf3" providerId="ADAL" clId="{4657C06D-DF25-3F45-8D71-8C9EE39A5F7A}" dt="2022-09-07T06:40:53.805" v="1441" actId="478"/>
          <ac:grpSpMkLst>
            <pc:docMk/>
            <pc:sldMk cId="3423778214" sldId="1636"/>
            <ac:grpSpMk id="5" creationId="{A1E1954A-E05E-4E6C-A497-AA1991AC9483}"/>
          </ac:grpSpMkLst>
        </pc:grpChg>
        <pc:picChg chg="mod">
          <ac:chgData name="Jesper Nyström" userId="f0cf7d44-bb66-4575-8582-034805d9faf3" providerId="ADAL" clId="{4657C06D-DF25-3F45-8D71-8C9EE39A5F7A}" dt="2022-09-07T07:11:37.629" v="2413" actId="1582"/>
          <ac:picMkLst>
            <pc:docMk/>
            <pc:sldMk cId="3423778214" sldId="1636"/>
            <ac:picMk id="3" creationId="{2B6E566A-24E9-A5DE-98B4-B57B5BE9DABE}"/>
          </ac:picMkLst>
        </pc:picChg>
        <pc:picChg chg="add mod">
          <ac:chgData name="Jesper Nyström" userId="f0cf7d44-bb66-4575-8582-034805d9faf3" providerId="ADAL" clId="{4657C06D-DF25-3F45-8D71-8C9EE39A5F7A}" dt="2022-09-07T06:40:54.808" v="1442"/>
          <ac:picMkLst>
            <pc:docMk/>
            <pc:sldMk cId="3423778214" sldId="1636"/>
            <ac:picMk id="4" creationId="{A52A2DA2-8C4A-1543-9309-E126984E04CE}"/>
          </ac:picMkLst>
        </pc:picChg>
        <pc:picChg chg="mod">
          <ac:chgData name="Jesper Nyström" userId="f0cf7d44-bb66-4575-8582-034805d9faf3" providerId="ADAL" clId="{4657C06D-DF25-3F45-8D71-8C9EE39A5F7A}" dt="2022-09-07T07:11:51.197" v="2424" actId="1035"/>
          <ac:picMkLst>
            <pc:docMk/>
            <pc:sldMk cId="3423778214" sldId="1636"/>
            <ac:picMk id="9" creationId="{74D330FC-AA4F-1A2E-0BA1-26885CB26D9C}"/>
          </ac:picMkLst>
        </pc:picChg>
        <pc:picChg chg="mod modCrop">
          <ac:chgData name="Jesper Nyström" userId="f0cf7d44-bb66-4575-8582-034805d9faf3" providerId="ADAL" clId="{4657C06D-DF25-3F45-8D71-8C9EE39A5F7A}" dt="2022-09-07T07:11:51.197" v="2424" actId="1035"/>
          <ac:picMkLst>
            <pc:docMk/>
            <pc:sldMk cId="3423778214" sldId="1636"/>
            <ac:picMk id="15" creationId="{34425840-BAEB-DAFB-D902-2C1E4102F05C}"/>
          </ac:picMkLst>
        </pc:picChg>
      </pc:sldChg>
      <pc:sldChg chg="addSp delSp modSp mod">
        <pc:chgData name="Jesper Nyström" userId="f0cf7d44-bb66-4575-8582-034805d9faf3" providerId="ADAL" clId="{4657C06D-DF25-3F45-8D71-8C9EE39A5F7A}" dt="2022-09-07T08:32:16.784" v="4455" actId="207"/>
        <pc:sldMkLst>
          <pc:docMk/>
          <pc:sldMk cId="4083565654" sldId="1637"/>
        </pc:sldMkLst>
        <pc:spChg chg="mod">
          <ac:chgData name="Jesper Nyström" userId="f0cf7d44-bb66-4575-8582-034805d9faf3" providerId="ADAL" clId="{4657C06D-DF25-3F45-8D71-8C9EE39A5F7A}" dt="2022-09-07T08:24:24.673" v="4243" actId="20577"/>
          <ac:spMkLst>
            <pc:docMk/>
            <pc:sldMk cId="4083565654" sldId="1637"/>
            <ac:spMk id="2" creationId="{1296FBEB-5179-4073-B322-B6BC4759A12B}"/>
          </ac:spMkLst>
        </pc:spChg>
        <pc:spChg chg="mod">
          <ac:chgData name="Jesper Nyström" userId="f0cf7d44-bb66-4575-8582-034805d9faf3" providerId="ADAL" clId="{4657C06D-DF25-3F45-8D71-8C9EE39A5F7A}" dt="2022-09-07T08:31:56.417" v="4453" actId="14100"/>
          <ac:spMkLst>
            <pc:docMk/>
            <pc:sldMk cId="4083565654" sldId="1637"/>
            <ac:spMk id="9" creationId="{DCABE1C9-2E57-5061-CC41-FA2A5854769C}"/>
          </ac:spMkLst>
        </pc:spChg>
        <pc:spChg chg="add mod">
          <ac:chgData name="Jesper Nyström" userId="f0cf7d44-bb66-4575-8582-034805d9faf3" providerId="ADAL" clId="{4657C06D-DF25-3F45-8D71-8C9EE39A5F7A}" dt="2022-09-07T08:32:16.784" v="4455" actId="207"/>
          <ac:spMkLst>
            <pc:docMk/>
            <pc:sldMk cId="4083565654" sldId="1637"/>
            <ac:spMk id="10" creationId="{FDD33BE4-7FBF-7296-A52B-BB8F04E6D968}"/>
          </ac:spMkLst>
        </pc:spChg>
        <pc:spChg chg="add mod">
          <ac:chgData name="Jesper Nyström" userId="f0cf7d44-bb66-4575-8582-034805d9faf3" providerId="ADAL" clId="{4657C06D-DF25-3F45-8D71-8C9EE39A5F7A}" dt="2022-09-07T08:31:48.180" v="4452" actId="1037"/>
          <ac:spMkLst>
            <pc:docMk/>
            <pc:sldMk cId="4083565654" sldId="1637"/>
            <ac:spMk id="11" creationId="{16380382-0E49-DD83-D1A4-E81B5CC73189}"/>
          </ac:spMkLst>
        </pc:spChg>
        <pc:spChg chg="add mod">
          <ac:chgData name="Jesper Nyström" userId="f0cf7d44-bb66-4575-8582-034805d9faf3" providerId="ADAL" clId="{4657C06D-DF25-3F45-8D71-8C9EE39A5F7A}" dt="2022-09-07T08:31:48.180" v="4452" actId="1037"/>
          <ac:spMkLst>
            <pc:docMk/>
            <pc:sldMk cId="4083565654" sldId="1637"/>
            <ac:spMk id="12" creationId="{3081F89A-E0DF-F781-FF89-09EC6EA25798}"/>
          </ac:spMkLst>
        </pc:spChg>
        <pc:grpChg chg="del">
          <ac:chgData name="Jesper Nyström" userId="f0cf7d44-bb66-4575-8582-034805d9faf3" providerId="ADAL" clId="{4657C06D-DF25-3F45-8D71-8C9EE39A5F7A}" dt="2022-09-07T06:41:29.981" v="1453" actId="478"/>
          <ac:grpSpMkLst>
            <pc:docMk/>
            <pc:sldMk cId="4083565654" sldId="1637"/>
            <ac:grpSpMk id="5" creationId="{A1E1954A-E05E-4E6C-A497-AA1991AC9483}"/>
          </ac:grpSpMkLst>
        </pc:grpChg>
        <pc:picChg chg="mod modCrop">
          <ac:chgData name="Jesper Nyström" userId="f0cf7d44-bb66-4575-8582-034805d9faf3" providerId="ADAL" clId="{4657C06D-DF25-3F45-8D71-8C9EE39A5F7A}" dt="2022-09-07T08:31:48.180" v="4452" actId="1037"/>
          <ac:picMkLst>
            <pc:docMk/>
            <pc:sldMk cId="4083565654" sldId="1637"/>
            <ac:picMk id="3" creationId="{A20203C6-3C9D-DDFD-194D-886A5B1B3034}"/>
          </ac:picMkLst>
        </pc:picChg>
        <pc:picChg chg="mod modCrop">
          <ac:chgData name="Jesper Nyström" userId="f0cf7d44-bb66-4575-8582-034805d9faf3" providerId="ADAL" clId="{4657C06D-DF25-3F45-8D71-8C9EE39A5F7A}" dt="2022-09-07T08:31:48.180" v="4452" actId="1037"/>
          <ac:picMkLst>
            <pc:docMk/>
            <pc:sldMk cId="4083565654" sldId="1637"/>
            <ac:picMk id="4" creationId="{EC2EBEB5-0710-0721-B33B-E72B913A139C}"/>
          </ac:picMkLst>
        </pc:picChg>
        <pc:picChg chg="add mod">
          <ac:chgData name="Jesper Nyström" userId="f0cf7d44-bb66-4575-8582-034805d9faf3" providerId="ADAL" clId="{4657C06D-DF25-3F45-8D71-8C9EE39A5F7A}" dt="2022-09-07T06:41:30.247" v="1454"/>
          <ac:picMkLst>
            <pc:docMk/>
            <pc:sldMk cId="4083565654" sldId="1637"/>
            <ac:picMk id="8" creationId="{65855CA5-2345-DAFC-F8B3-4DF6ECB1628C}"/>
          </ac:picMkLst>
        </pc:picChg>
      </pc:sldChg>
      <pc:sldChg chg="addSp delSp modSp mod">
        <pc:chgData name="Jesper Nyström" userId="f0cf7d44-bb66-4575-8582-034805d9faf3" providerId="ADAL" clId="{4657C06D-DF25-3F45-8D71-8C9EE39A5F7A}" dt="2022-09-07T09:23:32.538" v="5239" actId="14100"/>
        <pc:sldMkLst>
          <pc:docMk/>
          <pc:sldMk cId="761613239" sldId="1638"/>
        </pc:sldMkLst>
        <pc:spChg chg="mod">
          <ac:chgData name="Jesper Nyström" userId="f0cf7d44-bb66-4575-8582-034805d9faf3" providerId="ADAL" clId="{4657C06D-DF25-3F45-8D71-8C9EE39A5F7A}" dt="2022-09-07T09:23:29.687" v="5238" actId="14100"/>
          <ac:spMkLst>
            <pc:docMk/>
            <pc:sldMk cId="761613239" sldId="1638"/>
            <ac:spMk id="9" creationId="{0E6914AC-B420-4FD4-BF00-86988298BDA3}"/>
          </ac:spMkLst>
        </pc:spChg>
        <pc:spChg chg="add mod">
          <ac:chgData name="Jesper Nyström" userId="f0cf7d44-bb66-4575-8582-034805d9faf3" providerId="ADAL" clId="{4657C06D-DF25-3F45-8D71-8C9EE39A5F7A}" dt="2022-09-07T09:23:25.776" v="5237" actId="1038"/>
          <ac:spMkLst>
            <pc:docMk/>
            <pc:sldMk cId="761613239" sldId="1638"/>
            <ac:spMk id="10" creationId="{FD3AD6F3-4F78-A48B-28AF-35C54185FB9E}"/>
          </ac:spMkLst>
        </pc:spChg>
        <pc:spChg chg="add mod">
          <ac:chgData name="Jesper Nyström" userId="f0cf7d44-bb66-4575-8582-034805d9faf3" providerId="ADAL" clId="{4657C06D-DF25-3F45-8D71-8C9EE39A5F7A}" dt="2022-09-07T09:23:25.776" v="5237" actId="1038"/>
          <ac:spMkLst>
            <pc:docMk/>
            <pc:sldMk cId="761613239" sldId="1638"/>
            <ac:spMk id="12" creationId="{2737DA41-CBE1-B43F-2DFA-7E0593C482BE}"/>
          </ac:spMkLst>
        </pc:spChg>
        <pc:spChg chg="mod">
          <ac:chgData name="Jesper Nyström" userId="f0cf7d44-bb66-4575-8582-034805d9faf3" providerId="ADAL" clId="{4657C06D-DF25-3F45-8D71-8C9EE39A5F7A}" dt="2022-09-07T09:23:32.538" v="5239" actId="14100"/>
          <ac:spMkLst>
            <pc:docMk/>
            <pc:sldMk cId="761613239" sldId="1638"/>
            <ac:spMk id="13" creationId="{0462E4A2-6EFA-4A9C-A647-271898DA4DAC}"/>
          </ac:spMkLst>
        </pc:spChg>
        <pc:spChg chg="add mod">
          <ac:chgData name="Jesper Nyström" userId="f0cf7d44-bb66-4575-8582-034805d9faf3" providerId="ADAL" clId="{4657C06D-DF25-3F45-8D71-8C9EE39A5F7A}" dt="2022-09-07T09:23:25.776" v="5237" actId="1038"/>
          <ac:spMkLst>
            <pc:docMk/>
            <pc:sldMk cId="761613239" sldId="1638"/>
            <ac:spMk id="14" creationId="{EE0F3018-C947-EAA5-5FA9-179C55C7E425}"/>
          </ac:spMkLst>
        </pc:spChg>
        <pc:grpChg chg="del">
          <ac:chgData name="Jesper Nyström" userId="f0cf7d44-bb66-4575-8582-034805d9faf3" providerId="ADAL" clId="{4657C06D-DF25-3F45-8D71-8C9EE39A5F7A}" dt="2022-09-07T06:41:47.438" v="1461" actId="478"/>
          <ac:grpSpMkLst>
            <pc:docMk/>
            <pc:sldMk cId="761613239" sldId="1638"/>
            <ac:grpSpMk id="5" creationId="{A1E1954A-E05E-4E6C-A497-AA1991AC9483}"/>
          </ac:grpSpMkLst>
        </pc:grpChg>
        <pc:picChg chg="add mod">
          <ac:chgData name="Jesper Nyström" userId="f0cf7d44-bb66-4575-8582-034805d9faf3" providerId="ADAL" clId="{4657C06D-DF25-3F45-8D71-8C9EE39A5F7A}" dt="2022-09-07T06:41:47.695" v="1462"/>
          <ac:picMkLst>
            <pc:docMk/>
            <pc:sldMk cId="761613239" sldId="1638"/>
            <ac:picMk id="3" creationId="{F4A9D24C-5E22-742B-01AC-7A1D4D6216A3}"/>
          </ac:picMkLst>
        </pc:picChg>
        <pc:picChg chg="mod">
          <ac:chgData name="Jesper Nyström" userId="f0cf7d44-bb66-4575-8582-034805d9faf3" providerId="ADAL" clId="{4657C06D-DF25-3F45-8D71-8C9EE39A5F7A}" dt="2022-09-07T09:23:25.776" v="5237" actId="1038"/>
          <ac:picMkLst>
            <pc:docMk/>
            <pc:sldMk cId="761613239" sldId="1638"/>
            <ac:picMk id="8" creationId="{28A8298B-A63C-4B4F-8D41-FF4F2BC9F8B7}"/>
          </ac:picMkLst>
        </pc:picChg>
        <pc:picChg chg="mod">
          <ac:chgData name="Jesper Nyström" userId="f0cf7d44-bb66-4575-8582-034805d9faf3" providerId="ADAL" clId="{4657C06D-DF25-3F45-8D71-8C9EE39A5F7A}" dt="2022-09-07T09:23:25.776" v="5237" actId="1038"/>
          <ac:picMkLst>
            <pc:docMk/>
            <pc:sldMk cId="761613239" sldId="1638"/>
            <ac:picMk id="11" creationId="{707B5A27-4D96-4551-A7DC-8159EC0D92CE}"/>
          </ac:picMkLst>
        </pc:picChg>
      </pc:sldChg>
      <pc:sldChg chg="addSp delSp modSp mod">
        <pc:chgData name="Jesper Nyström" userId="f0cf7d44-bb66-4575-8582-034805d9faf3" providerId="ADAL" clId="{4657C06D-DF25-3F45-8D71-8C9EE39A5F7A}" dt="2022-09-07T09:28:40.374" v="5514" actId="1582"/>
        <pc:sldMkLst>
          <pc:docMk/>
          <pc:sldMk cId="2948627509" sldId="1639"/>
        </pc:sldMkLst>
        <pc:spChg chg="mod">
          <ac:chgData name="Jesper Nyström" userId="f0cf7d44-bb66-4575-8582-034805d9faf3" providerId="ADAL" clId="{4657C06D-DF25-3F45-8D71-8C9EE39A5F7A}" dt="2022-09-07T09:24:11.607" v="5261" actId="20577"/>
          <ac:spMkLst>
            <pc:docMk/>
            <pc:sldMk cId="2948627509" sldId="1639"/>
            <ac:spMk id="2" creationId="{1296FBEB-5179-4073-B322-B6BC4759A12B}"/>
          </ac:spMkLst>
        </pc:spChg>
        <pc:spChg chg="add mod">
          <ac:chgData name="Jesper Nyström" userId="f0cf7d44-bb66-4575-8582-034805d9faf3" providerId="ADAL" clId="{4657C06D-DF25-3F45-8D71-8C9EE39A5F7A}" dt="2022-09-07T09:25:18.870" v="5281" actId="14100"/>
          <ac:spMkLst>
            <pc:docMk/>
            <pc:sldMk cId="2948627509" sldId="1639"/>
            <ac:spMk id="9" creationId="{CE1F72A3-A2F2-191D-90AC-D0D1ACAD7427}"/>
          </ac:spMkLst>
        </pc:spChg>
        <pc:spChg chg="mod">
          <ac:chgData name="Jesper Nyström" userId="f0cf7d44-bb66-4575-8582-034805d9faf3" providerId="ADAL" clId="{4657C06D-DF25-3F45-8D71-8C9EE39A5F7A}" dt="2022-09-07T09:26:34.842" v="5407" actId="20577"/>
          <ac:spMkLst>
            <pc:docMk/>
            <pc:sldMk cId="2948627509" sldId="1639"/>
            <ac:spMk id="11" creationId="{FD30C555-9CCE-4F5E-A732-DD27E4970BA5}"/>
          </ac:spMkLst>
        </pc:spChg>
        <pc:spChg chg="mod">
          <ac:chgData name="Jesper Nyström" userId="f0cf7d44-bb66-4575-8582-034805d9faf3" providerId="ADAL" clId="{4657C06D-DF25-3F45-8D71-8C9EE39A5F7A}" dt="2022-09-07T09:28:40.374" v="5514" actId="1582"/>
          <ac:spMkLst>
            <pc:docMk/>
            <pc:sldMk cId="2948627509" sldId="1639"/>
            <ac:spMk id="12" creationId="{FFB32560-A9CB-48F7-8CB2-40E307B4211E}"/>
          </ac:spMkLst>
        </pc:spChg>
        <pc:spChg chg="mod">
          <ac:chgData name="Jesper Nyström" userId="f0cf7d44-bb66-4575-8582-034805d9faf3" providerId="ADAL" clId="{4657C06D-DF25-3F45-8D71-8C9EE39A5F7A}" dt="2022-09-07T09:27:51.613" v="5490" actId="20577"/>
          <ac:spMkLst>
            <pc:docMk/>
            <pc:sldMk cId="2948627509" sldId="1639"/>
            <ac:spMk id="13" creationId="{8FE71085-A272-45CC-8300-4334126E37CF}"/>
          </ac:spMkLst>
        </pc:spChg>
        <pc:spChg chg="add mod">
          <ac:chgData name="Jesper Nyström" userId="f0cf7d44-bb66-4575-8582-034805d9faf3" providerId="ADAL" clId="{4657C06D-DF25-3F45-8D71-8C9EE39A5F7A}" dt="2022-09-07T09:26:25.125" v="5404" actId="20577"/>
          <ac:spMkLst>
            <pc:docMk/>
            <pc:sldMk cId="2948627509" sldId="1639"/>
            <ac:spMk id="15" creationId="{08146983-69C4-1823-9889-F3966C6C111B}"/>
          </ac:spMkLst>
        </pc:spChg>
        <pc:spChg chg="add mod">
          <ac:chgData name="Jesper Nyström" userId="f0cf7d44-bb66-4575-8582-034805d9faf3" providerId="ADAL" clId="{4657C06D-DF25-3F45-8D71-8C9EE39A5F7A}" dt="2022-09-07T09:26:02.603" v="5355" actId="20577"/>
          <ac:spMkLst>
            <pc:docMk/>
            <pc:sldMk cId="2948627509" sldId="1639"/>
            <ac:spMk id="16" creationId="{C7F7B0F0-7AC5-BC58-6E07-E0408148AA12}"/>
          </ac:spMkLst>
        </pc:spChg>
        <pc:spChg chg="add del mod">
          <ac:chgData name="Jesper Nyström" userId="f0cf7d44-bb66-4575-8582-034805d9faf3" providerId="ADAL" clId="{4657C06D-DF25-3F45-8D71-8C9EE39A5F7A}" dt="2022-09-07T09:27:55.419" v="5492"/>
          <ac:spMkLst>
            <pc:docMk/>
            <pc:sldMk cId="2948627509" sldId="1639"/>
            <ac:spMk id="17" creationId="{976E47CC-F673-1822-03ED-88621C078F66}"/>
          </ac:spMkLst>
        </pc:spChg>
        <pc:grpChg chg="del">
          <ac:chgData name="Jesper Nyström" userId="f0cf7d44-bb66-4575-8582-034805d9faf3" providerId="ADAL" clId="{4657C06D-DF25-3F45-8D71-8C9EE39A5F7A}" dt="2022-09-07T06:41:51.326" v="1463" actId="478"/>
          <ac:grpSpMkLst>
            <pc:docMk/>
            <pc:sldMk cId="2948627509" sldId="1639"/>
            <ac:grpSpMk id="5" creationId="{A1E1954A-E05E-4E6C-A497-AA1991AC9483}"/>
          </ac:grpSpMkLst>
        </pc:grpChg>
        <pc:grpChg chg="mod">
          <ac:chgData name="Jesper Nyström" userId="f0cf7d44-bb66-4575-8582-034805d9faf3" providerId="ADAL" clId="{4657C06D-DF25-3F45-8D71-8C9EE39A5F7A}" dt="2022-09-07T09:25:16.239" v="5280" actId="1076"/>
          <ac:grpSpMkLst>
            <pc:docMk/>
            <pc:sldMk cId="2948627509" sldId="1639"/>
            <ac:grpSpMk id="14" creationId="{4780AAB2-AFDD-4BBA-A357-45ADBC5D5961}"/>
          </ac:grpSpMkLst>
        </pc:grpChg>
        <pc:picChg chg="add mod">
          <ac:chgData name="Jesper Nyström" userId="f0cf7d44-bb66-4575-8582-034805d9faf3" providerId="ADAL" clId="{4657C06D-DF25-3F45-8D71-8C9EE39A5F7A}" dt="2022-09-07T06:41:51.581" v="1464"/>
          <ac:picMkLst>
            <pc:docMk/>
            <pc:sldMk cId="2948627509" sldId="1639"/>
            <ac:picMk id="3" creationId="{07F6D24B-7688-FD29-75DF-2400B36D89AA}"/>
          </ac:picMkLst>
        </pc:picChg>
        <pc:picChg chg="mod">
          <ac:chgData name="Jesper Nyström" userId="f0cf7d44-bb66-4575-8582-034805d9faf3" providerId="ADAL" clId="{4657C06D-DF25-3F45-8D71-8C9EE39A5F7A}" dt="2022-09-07T09:28:40.374" v="5514" actId="1582"/>
          <ac:picMkLst>
            <pc:docMk/>
            <pc:sldMk cId="2948627509" sldId="1639"/>
            <ac:picMk id="8" creationId="{D4B188CC-FB6E-4CC7-A68B-C4B856DC1C1A}"/>
          </ac:picMkLst>
        </pc:picChg>
        <pc:picChg chg="mod">
          <ac:chgData name="Jesper Nyström" userId="f0cf7d44-bb66-4575-8582-034805d9faf3" providerId="ADAL" clId="{4657C06D-DF25-3F45-8D71-8C9EE39A5F7A}" dt="2022-09-07T09:28:40.374" v="5514" actId="1582"/>
          <ac:picMkLst>
            <pc:docMk/>
            <pc:sldMk cId="2948627509" sldId="1639"/>
            <ac:picMk id="10" creationId="{7F921E72-5CB8-43DD-A689-822BEE328DD8}"/>
          </ac:picMkLst>
        </pc:picChg>
      </pc:sldChg>
      <pc:sldChg chg="addSp delSp modSp mod">
        <pc:chgData name="Jesper Nyström" userId="f0cf7d44-bb66-4575-8582-034805d9faf3" providerId="ADAL" clId="{4657C06D-DF25-3F45-8D71-8C9EE39A5F7A}" dt="2022-09-07T09:31:41.061" v="5799" actId="1582"/>
        <pc:sldMkLst>
          <pc:docMk/>
          <pc:sldMk cId="2042754741" sldId="1640"/>
        </pc:sldMkLst>
        <pc:spChg chg="mod">
          <ac:chgData name="Jesper Nyström" userId="f0cf7d44-bb66-4575-8582-034805d9faf3" providerId="ADAL" clId="{4657C06D-DF25-3F45-8D71-8C9EE39A5F7A}" dt="2022-09-07T09:28:57.263" v="5519" actId="120"/>
          <ac:spMkLst>
            <pc:docMk/>
            <pc:sldMk cId="2042754741" sldId="1640"/>
            <ac:spMk id="2" creationId="{1296FBEB-5179-4073-B322-B6BC4759A12B}"/>
          </ac:spMkLst>
        </pc:spChg>
        <pc:spChg chg="mod">
          <ac:chgData name="Jesper Nyström" userId="f0cf7d44-bb66-4575-8582-034805d9faf3" providerId="ADAL" clId="{4657C06D-DF25-3F45-8D71-8C9EE39A5F7A}" dt="2022-09-07T09:31:00.601" v="5762" actId="20577"/>
          <ac:spMkLst>
            <pc:docMk/>
            <pc:sldMk cId="2042754741" sldId="1640"/>
            <ac:spMk id="9" creationId="{E2BB6DBE-E727-46CD-B94C-86648F564A33}"/>
          </ac:spMkLst>
        </pc:spChg>
        <pc:spChg chg="add mod">
          <ac:chgData name="Jesper Nyström" userId="f0cf7d44-bb66-4575-8582-034805d9faf3" providerId="ADAL" clId="{4657C06D-DF25-3F45-8D71-8C9EE39A5F7A}" dt="2022-09-07T09:31:31.545" v="5797" actId="14100"/>
          <ac:spMkLst>
            <pc:docMk/>
            <pc:sldMk cId="2042754741" sldId="1640"/>
            <ac:spMk id="10" creationId="{5637EC49-5B62-5CCF-C3C2-8643B768D74C}"/>
          </ac:spMkLst>
        </pc:spChg>
        <pc:spChg chg="add mod">
          <ac:chgData name="Jesper Nyström" userId="f0cf7d44-bb66-4575-8582-034805d9faf3" providerId="ADAL" clId="{4657C06D-DF25-3F45-8D71-8C9EE39A5F7A}" dt="2022-09-07T09:31:27.251" v="5796" actId="20577"/>
          <ac:spMkLst>
            <pc:docMk/>
            <pc:sldMk cId="2042754741" sldId="1640"/>
            <ac:spMk id="11" creationId="{BCECAE31-56C4-E9B7-E010-17C41663991D}"/>
          </ac:spMkLst>
        </pc:spChg>
        <pc:grpChg chg="del">
          <ac:chgData name="Jesper Nyström" userId="f0cf7d44-bb66-4575-8582-034805d9faf3" providerId="ADAL" clId="{4657C06D-DF25-3F45-8D71-8C9EE39A5F7A}" dt="2022-09-07T06:41:55.799" v="1465" actId="478"/>
          <ac:grpSpMkLst>
            <pc:docMk/>
            <pc:sldMk cId="2042754741" sldId="1640"/>
            <ac:grpSpMk id="5" creationId="{A1E1954A-E05E-4E6C-A497-AA1991AC9483}"/>
          </ac:grpSpMkLst>
        </pc:grpChg>
        <pc:picChg chg="add mod">
          <ac:chgData name="Jesper Nyström" userId="f0cf7d44-bb66-4575-8582-034805d9faf3" providerId="ADAL" clId="{4657C06D-DF25-3F45-8D71-8C9EE39A5F7A}" dt="2022-09-07T06:41:56.046" v="1466"/>
          <ac:picMkLst>
            <pc:docMk/>
            <pc:sldMk cId="2042754741" sldId="1640"/>
            <ac:picMk id="3" creationId="{7B2F86C5-8892-DF91-CDD7-F2BF336E25EB}"/>
          </ac:picMkLst>
        </pc:picChg>
        <pc:picChg chg="mod">
          <ac:chgData name="Jesper Nyström" userId="f0cf7d44-bb66-4575-8582-034805d9faf3" providerId="ADAL" clId="{4657C06D-DF25-3F45-8D71-8C9EE39A5F7A}" dt="2022-09-07T09:31:41.061" v="5799" actId="1582"/>
          <ac:picMkLst>
            <pc:docMk/>
            <pc:sldMk cId="2042754741" sldId="1640"/>
            <ac:picMk id="8" creationId="{CABA1BF5-633A-4177-BF18-9BE9B8B02732}"/>
          </ac:picMkLst>
        </pc:picChg>
      </pc:sldChg>
      <pc:sldChg chg="addSp delSp modSp mod">
        <pc:chgData name="Jesper Nyström" userId="f0cf7d44-bb66-4575-8582-034805d9faf3" providerId="ADAL" clId="{4657C06D-DF25-3F45-8D71-8C9EE39A5F7A}" dt="2022-09-07T08:51:28.333" v="5096" actId="1582"/>
        <pc:sldMkLst>
          <pc:docMk/>
          <pc:sldMk cId="4137156519" sldId="1642"/>
        </pc:sldMkLst>
        <pc:spChg chg="mod">
          <ac:chgData name="Jesper Nyström" userId="f0cf7d44-bb66-4575-8582-034805d9faf3" providerId="ADAL" clId="{4657C06D-DF25-3F45-8D71-8C9EE39A5F7A}" dt="2022-09-07T08:47:23.657" v="4994" actId="1076"/>
          <ac:spMkLst>
            <pc:docMk/>
            <pc:sldMk cId="4137156519" sldId="1642"/>
            <ac:spMk id="3" creationId="{4590A169-B65D-23AE-BC46-573F3E6B2033}"/>
          </ac:spMkLst>
        </pc:spChg>
        <pc:spChg chg="mod">
          <ac:chgData name="Jesper Nyström" userId="f0cf7d44-bb66-4575-8582-034805d9faf3" providerId="ADAL" clId="{4657C06D-DF25-3F45-8D71-8C9EE39A5F7A}" dt="2022-09-07T08:47:23.657" v="4994" actId="1076"/>
          <ac:spMkLst>
            <pc:docMk/>
            <pc:sldMk cId="4137156519" sldId="1642"/>
            <ac:spMk id="11" creationId="{0DD4485C-A540-4140-AE4E-F303DA4ADA9C}"/>
          </ac:spMkLst>
        </pc:spChg>
        <pc:spChg chg="mod">
          <ac:chgData name="Jesper Nyström" userId="f0cf7d44-bb66-4575-8582-034805d9faf3" providerId="ADAL" clId="{4657C06D-DF25-3F45-8D71-8C9EE39A5F7A}" dt="2022-09-07T08:47:26.830" v="4995" actId="1076"/>
          <ac:spMkLst>
            <pc:docMk/>
            <pc:sldMk cId="4137156519" sldId="1642"/>
            <ac:spMk id="12" creationId="{5ADD6DF7-842A-4394-9A35-8795C67D31E4}"/>
          </ac:spMkLst>
        </pc:spChg>
        <pc:spChg chg="mod">
          <ac:chgData name="Jesper Nyström" userId="f0cf7d44-bb66-4575-8582-034805d9faf3" providerId="ADAL" clId="{4657C06D-DF25-3F45-8D71-8C9EE39A5F7A}" dt="2022-09-07T08:49:59.699" v="5075" actId="1076"/>
          <ac:spMkLst>
            <pc:docMk/>
            <pc:sldMk cId="4137156519" sldId="1642"/>
            <ac:spMk id="13" creationId="{7DEBB0DD-9B57-4841-8DF7-113CF01E5893}"/>
          </ac:spMkLst>
        </pc:spChg>
        <pc:spChg chg="mod">
          <ac:chgData name="Jesper Nyström" userId="f0cf7d44-bb66-4575-8582-034805d9faf3" providerId="ADAL" clId="{4657C06D-DF25-3F45-8D71-8C9EE39A5F7A}" dt="2022-09-07T08:49:07.579" v="5024" actId="1076"/>
          <ac:spMkLst>
            <pc:docMk/>
            <pc:sldMk cId="4137156519" sldId="1642"/>
            <ac:spMk id="14" creationId="{2C0E117E-FD25-4A48-A8C2-BD9E563ED625}"/>
          </ac:spMkLst>
        </pc:spChg>
        <pc:spChg chg="add mod">
          <ac:chgData name="Jesper Nyström" userId="f0cf7d44-bb66-4575-8582-034805d9faf3" providerId="ADAL" clId="{4657C06D-DF25-3F45-8D71-8C9EE39A5F7A}" dt="2022-09-07T08:49:20.502" v="5026" actId="1076"/>
          <ac:spMkLst>
            <pc:docMk/>
            <pc:sldMk cId="4137156519" sldId="1642"/>
            <ac:spMk id="15" creationId="{9B0DBBAD-25D0-846C-C81D-3C75119FC971}"/>
          </ac:spMkLst>
        </pc:spChg>
        <pc:spChg chg="add mod">
          <ac:chgData name="Jesper Nyström" userId="f0cf7d44-bb66-4575-8582-034805d9faf3" providerId="ADAL" clId="{4657C06D-DF25-3F45-8D71-8C9EE39A5F7A}" dt="2022-09-07T08:48:52.297" v="5022" actId="167"/>
          <ac:spMkLst>
            <pc:docMk/>
            <pc:sldMk cId="4137156519" sldId="1642"/>
            <ac:spMk id="16" creationId="{0634AB39-BDAA-9CE9-E82D-2DD49D859856}"/>
          </ac:spMkLst>
        </pc:spChg>
        <pc:spChg chg="add mod">
          <ac:chgData name="Jesper Nyström" userId="f0cf7d44-bb66-4575-8582-034805d9faf3" providerId="ADAL" clId="{4657C06D-DF25-3F45-8D71-8C9EE39A5F7A}" dt="2022-09-07T08:49:41.217" v="5052" actId="20577"/>
          <ac:spMkLst>
            <pc:docMk/>
            <pc:sldMk cId="4137156519" sldId="1642"/>
            <ac:spMk id="17" creationId="{6B5E080F-B764-DA03-7564-054EC9E0C177}"/>
          </ac:spMkLst>
        </pc:spChg>
        <pc:spChg chg="add mod">
          <ac:chgData name="Jesper Nyström" userId="f0cf7d44-bb66-4575-8582-034805d9faf3" providerId="ADAL" clId="{4657C06D-DF25-3F45-8D71-8C9EE39A5F7A}" dt="2022-09-07T08:50:35.687" v="5085" actId="20577"/>
          <ac:spMkLst>
            <pc:docMk/>
            <pc:sldMk cId="4137156519" sldId="1642"/>
            <ac:spMk id="18" creationId="{A659805D-2B87-235B-C070-C625356F481C}"/>
          </ac:spMkLst>
        </pc:spChg>
        <pc:spChg chg="add mod">
          <ac:chgData name="Jesper Nyström" userId="f0cf7d44-bb66-4575-8582-034805d9faf3" providerId="ADAL" clId="{4657C06D-DF25-3F45-8D71-8C9EE39A5F7A}" dt="2022-09-07T08:50:33.317" v="5081" actId="20577"/>
          <ac:spMkLst>
            <pc:docMk/>
            <pc:sldMk cId="4137156519" sldId="1642"/>
            <ac:spMk id="19" creationId="{0C7A0526-A04E-C7B7-93A3-C4A208C857EE}"/>
          </ac:spMkLst>
        </pc:spChg>
        <pc:grpChg chg="del">
          <ac:chgData name="Jesper Nyström" userId="f0cf7d44-bb66-4575-8582-034805d9faf3" providerId="ADAL" clId="{4657C06D-DF25-3F45-8D71-8C9EE39A5F7A}" dt="2022-09-07T06:41:43.954" v="1459" actId="478"/>
          <ac:grpSpMkLst>
            <pc:docMk/>
            <pc:sldMk cId="4137156519" sldId="1642"/>
            <ac:grpSpMk id="5" creationId="{A1E1954A-E05E-4E6C-A497-AA1991AC9483}"/>
          </ac:grpSpMkLst>
        </pc:grpChg>
        <pc:picChg chg="mod modCrop">
          <ac:chgData name="Jesper Nyström" userId="f0cf7d44-bb66-4575-8582-034805d9faf3" providerId="ADAL" clId="{4657C06D-DF25-3F45-8D71-8C9EE39A5F7A}" dt="2022-09-07T08:51:28.333" v="5096" actId="1582"/>
          <ac:picMkLst>
            <pc:docMk/>
            <pc:sldMk cId="4137156519" sldId="1642"/>
            <ac:picMk id="4" creationId="{70350480-6477-9F6F-1FB9-99A8BCE6A18E}"/>
          </ac:picMkLst>
        </pc:picChg>
        <pc:picChg chg="mod">
          <ac:chgData name="Jesper Nyström" userId="f0cf7d44-bb66-4575-8582-034805d9faf3" providerId="ADAL" clId="{4657C06D-DF25-3F45-8D71-8C9EE39A5F7A}" dt="2022-09-07T08:51:28.333" v="5096" actId="1582"/>
          <ac:picMkLst>
            <pc:docMk/>
            <pc:sldMk cId="4137156519" sldId="1642"/>
            <ac:picMk id="8" creationId="{69A87D42-7554-4DCE-A60A-C5421EDC6516}"/>
          </ac:picMkLst>
        </pc:picChg>
        <pc:picChg chg="add mod">
          <ac:chgData name="Jesper Nyström" userId="f0cf7d44-bb66-4575-8582-034805d9faf3" providerId="ADAL" clId="{4657C06D-DF25-3F45-8D71-8C9EE39A5F7A}" dt="2022-09-07T06:41:44.216" v="1460"/>
          <ac:picMkLst>
            <pc:docMk/>
            <pc:sldMk cId="4137156519" sldId="1642"/>
            <ac:picMk id="9" creationId="{1C8BCA3D-838C-A224-3900-1DD472A82578}"/>
          </ac:picMkLst>
        </pc:picChg>
        <pc:picChg chg="mod">
          <ac:chgData name="Jesper Nyström" userId="f0cf7d44-bb66-4575-8582-034805d9faf3" providerId="ADAL" clId="{4657C06D-DF25-3F45-8D71-8C9EE39A5F7A}" dt="2022-09-07T08:51:28.333" v="5096" actId="1582"/>
          <ac:picMkLst>
            <pc:docMk/>
            <pc:sldMk cId="4137156519" sldId="1642"/>
            <ac:picMk id="10" creationId="{F355EE38-5972-456F-91CB-2FF804F902B4}"/>
          </ac:picMkLst>
        </pc:picChg>
      </pc:sldChg>
      <pc:sldChg chg="addSp delSp modSp mod">
        <pc:chgData name="Jesper Nyström" userId="f0cf7d44-bb66-4575-8582-034805d9faf3" providerId="ADAL" clId="{4657C06D-DF25-3F45-8D71-8C9EE39A5F7A}" dt="2022-09-07T08:43:22.432" v="4857" actId="6549"/>
        <pc:sldMkLst>
          <pc:docMk/>
          <pc:sldMk cId="1627388194" sldId="1644"/>
        </pc:sldMkLst>
        <pc:spChg chg="mod">
          <ac:chgData name="Jesper Nyström" userId="f0cf7d44-bb66-4575-8582-034805d9faf3" providerId="ADAL" clId="{4657C06D-DF25-3F45-8D71-8C9EE39A5F7A}" dt="2022-09-07T08:43:22.432" v="4857" actId="6549"/>
          <ac:spMkLst>
            <pc:docMk/>
            <pc:sldMk cId="1627388194" sldId="1644"/>
            <ac:spMk id="3" creationId="{6C56AE58-53E2-BCA2-4734-632B628AEA41}"/>
          </ac:spMkLst>
        </pc:spChg>
        <pc:spChg chg="add mod">
          <ac:chgData name="Jesper Nyström" userId="f0cf7d44-bb66-4575-8582-034805d9faf3" providerId="ADAL" clId="{4657C06D-DF25-3F45-8D71-8C9EE39A5F7A}" dt="2022-09-07T08:39:55.766" v="4623" actId="1076"/>
          <ac:spMkLst>
            <pc:docMk/>
            <pc:sldMk cId="1627388194" sldId="1644"/>
            <ac:spMk id="8" creationId="{0F3CF64F-2F98-F431-0DAD-93FE64F9B54C}"/>
          </ac:spMkLst>
        </pc:spChg>
        <pc:spChg chg="add mod">
          <ac:chgData name="Jesper Nyström" userId="f0cf7d44-bb66-4575-8582-034805d9faf3" providerId="ADAL" clId="{4657C06D-DF25-3F45-8D71-8C9EE39A5F7A}" dt="2022-09-07T08:40:39.806" v="4686" actId="20577"/>
          <ac:spMkLst>
            <pc:docMk/>
            <pc:sldMk cId="1627388194" sldId="1644"/>
            <ac:spMk id="10" creationId="{7AE36DB8-CFA3-2114-4380-9002B2938155}"/>
          </ac:spMkLst>
        </pc:spChg>
        <pc:spChg chg="add mod">
          <ac:chgData name="Jesper Nyström" userId="f0cf7d44-bb66-4575-8582-034805d9faf3" providerId="ADAL" clId="{4657C06D-DF25-3F45-8D71-8C9EE39A5F7A}" dt="2022-09-07T08:40:56.237" v="4706" actId="20577"/>
          <ac:spMkLst>
            <pc:docMk/>
            <pc:sldMk cId="1627388194" sldId="1644"/>
            <ac:spMk id="11" creationId="{D33BCDA2-BCFD-DA50-D020-11E377C7F509}"/>
          </ac:spMkLst>
        </pc:spChg>
        <pc:spChg chg="del">
          <ac:chgData name="Jesper Nyström" userId="f0cf7d44-bb66-4575-8582-034805d9faf3" providerId="ADAL" clId="{4657C06D-DF25-3F45-8D71-8C9EE39A5F7A}" dt="2022-09-07T08:36:08.051" v="4595" actId="478"/>
          <ac:spMkLst>
            <pc:docMk/>
            <pc:sldMk cId="1627388194" sldId="1644"/>
            <ac:spMk id="14" creationId="{A5272D16-B047-7915-BFCC-0687B351C951}"/>
          </ac:spMkLst>
        </pc:spChg>
        <pc:spChg chg="add mod">
          <ac:chgData name="Jesper Nyström" userId="f0cf7d44-bb66-4575-8582-034805d9faf3" providerId="ADAL" clId="{4657C06D-DF25-3F45-8D71-8C9EE39A5F7A}" dt="2022-09-07T08:41:06.351" v="4719" actId="20577"/>
          <ac:spMkLst>
            <pc:docMk/>
            <pc:sldMk cId="1627388194" sldId="1644"/>
            <ac:spMk id="15" creationId="{24D7CFA1-3F08-6DD8-5AF4-6E324E76C7E9}"/>
          </ac:spMkLst>
        </pc:spChg>
        <pc:grpChg chg="del">
          <ac:chgData name="Jesper Nyström" userId="f0cf7d44-bb66-4575-8582-034805d9faf3" providerId="ADAL" clId="{4657C06D-DF25-3F45-8D71-8C9EE39A5F7A}" dt="2022-09-07T06:41:37.086" v="1457" actId="478"/>
          <ac:grpSpMkLst>
            <pc:docMk/>
            <pc:sldMk cId="1627388194" sldId="1644"/>
            <ac:grpSpMk id="5" creationId="{A1E1954A-E05E-4E6C-A497-AA1991AC9483}"/>
          </ac:grpSpMkLst>
        </pc:grpChg>
        <pc:picChg chg="add mod">
          <ac:chgData name="Jesper Nyström" userId="f0cf7d44-bb66-4575-8582-034805d9faf3" providerId="ADAL" clId="{4657C06D-DF25-3F45-8D71-8C9EE39A5F7A}" dt="2022-09-07T06:41:37.355" v="1458"/>
          <ac:picMkLst>
            <pc:docMk/>
            <pc:sldMk cId="1627388194" sldId="1644"/>
            <ac:picMk id="4" creationId="{0A779728-815D-F56D-F918-01EE6B8BB917}"/>
          </ac:picMkLst>
        </pc:picChg>
        <pc:picChg chg="mod">
          <ac:chgData name="Jesper Nyström" userId="f0cf7d44-bb66-4575-8582-034805d9faf3" providerId="ADAL" clId="{4657C06D-DF25-3F45-8D71-8C9EE39A5F7A}" dt="2022-09-07T08:40:23.675" v="4630" actId="1076"/>
          <ac:picMkLst>
            <pc:docMk/>
            <pc:sldMk cId="1627388194" sldId="1644"/>
            <ac:picMk id="9" creationId="{3E89B1A2-6F54-0DC8-DEEE-E8FBC575A08E}"/>
          </ac:picMkLst>
        </pc:picChg>
        <pc:picChg chg="mod">
          <ac:chgData name="Jesper Nyström" userId="f0cf7d44-bb66-4575-8582-034805d9faf3" providerId="ADAL" clId="{4657C06D-DF25-3F45-8D71-8C9EE39A5F7A}" dt="2022-09-07T08:40:18.126" v="4629" actId="1076"/>
          <ac:picMkLst>
            <pc:docMk/>
            <pc:sldMk cId="1627388194" sldId="1644"/>
            <ac:picMk id="12" creationId="{A5C89EF6-E86F-8665-FE53-07EBA1CB06F8}"/>
          </ac:picMkLst>
        </pc:picChg>
        <pc:picChg chg="mod">
          <ac:chgData name="Jesper Nyström" userId="f0cf7d44-bb66-4575-8582-034805d9faf3" providerId="ADAL" clId="{4657C06D-DF25-3F45-8D71-8C9EE39A5F7A}" dt="2022-09-07T08:40:10.396" v="4627" actId="1076"/>
          <ac:picMkLst>
            <pc:docMk/>
            <pc:sldMk cId="1627388194" sldId="1644"/>
            <ac:picMk id="13" creationId="{848C4810-0835-E352-CED6-A8A9BF2CB2E2}"/>
          </ac:picMkLst>
        </pc:picChg>
      </pc:sldChg>
      <pc:sldChg chg="addSp delSp modSp mod">
        <pc:chgData name="Jesper Nyström" userId="f0cf7d44-bb66-4575-8582-034805d9faf3" providerId="ADAL" clId="{4657C06D-DF25-3F45-8D71-8C9EE39A5F7A}" dt="2022-09-07T08:23:31.097" v="4234" actId="14100"/>
        <pc:sldMkLst>
          <pc:docMk/>
          <pc:sldMk cId="1985557883" sldId="1645"/>
        </pc:sldMkLst>
        <pc:spChg chg="mod">
          <ac:chgData name="Jesper Nyström" userId="f0cf7d44-bb66-4575-8582-034805d9faf3" providerId="ADAL" clId="{4657C06D-DF25-3F45-8D71-8C9EE39A5F7A}" dt="2022-09-07T08:19:01.639" v="3697" actId="20577"/>
          <ac:spMkLst>
            <pc:docMk/>
            <pc:sldMk cId="1985557883" sldId="1645"/>
            <ac:spMk id="2" creationId="{1296FBEB-5179-4073-B322-B6BC4759A12B}"/>
          </ac:spMkLst>
        </pc:spChg>
        <pc:spChg chg="mod">
          <ac:chgData name="Jesper Nyström" userId="f0cf7d44-bb66-4575-8582-034805d9faf3" providerId="ADAL" clId="{4657C06D-DF25-3F45-8D71-8C9EE39A5F7A}" dt="2022-09-07T08:23:31.097" v="4234" actId="14100"/>
          <ac:spMkLst>
            <pc:docMk/>
            <pc:sldMk cId="1985557883" sldId="1645"/>
            <ac:spMk id="4" creationId="{5AF9FF35-50BE-4943-AE94-9732139E833C}"/>
          </ac:spMkLst>
        </pc:spChg>
        <pc:spChg chg="mod">
          <ac:chgData name="Jesper Nyström" userId="f0cf7d44-bb66-4575-8582-034805d9faf3" providerId="ADAL" clId="{4657C06D-DF25-3F45-8D71-8C9EE39A5F7A}" dt="2022-09-07T08:19:14.448" v="3699" actId="255"/>
          <ac:spMkLst>
            <pc:docMk/>
            <pc:sldMk cId="1985557883" sldId="1645"/>
            <ac:spMk id="8" creationId="{CF9EC292-82E6-6D55-AF1A-465EF431C588}"/>
          </ac:spMkLst>
        </pc:spChg>
        <pc:spChg chg="mod">
          <ac:chgData name="Jesper Nyström" userId="f0cf7d44-bb66-4575-8582-034805d9faf3" providerId="ADAL" clId="{4657C06D-DF25-3F45-8D71-8C9EE39A5F7A}" dt="2022-09-07T08:23:27.729" v="4233" actId="1038"/>
          <ac:spMkLst>
            <pc:docMk/>
            <pc:sldMk cId="1985557883" sldId="1645"/>
            <ac:spMk id="10" creationId="{8AC6F4B0-FFAC-28D5-2BB4-A4D6D5CB1A90}"/>
          </ac:spMkLst>
        </pc:spChg>
        <pc:spChg chg="add mod">
          <ac:chgData name="Jesper Nyström" userId="f0cf7d44-bb66-4575-8582-034805d9faf3" providerId="ADAL" clId="{4657C06D-DF25-3F45-8D71-8C9EE39A5F7A}" dt="2022-09-07T08:23:27.729" v="4233" actId="1038"/>
          <ac:spMkLst>
            <pc:docMk/>
            <pc:sldMk cId="1985557883" sldId="1645"/>
            <ac:spMk id="12" creationId="{C08CECE7-E710-334C-A42B-592FE5351FA6}"/>
          </ac:spMkLst>
        </pc:spChg>
        <pc:spChg chg="add mod">
          <ac:chgData name="Jesper Nyström" userId="f0cf7d44-bb66-4575-8582-034805d9faf3" providerId="ADAL" clId="{4657C06D-DF25-3F45-8D71-8C9EE39A5F7A}" dt="2022-09-07T08:23:27.729" v="4233" actId="1038"/>
          <ac:spMkLst>
            <pc:docMk/>
            <pc:sldMk cId="1985557883" sldId="1645"/>
            <ac:spMk id="13" creationId="{2BAEDD3A-631C-6576-E623-881C1CEDC6BA}"/>
          </ac:spMkLst>
        </pc:spChg>
        <pc:spChg chg="add del mod">
          <ac:chgData name="Jesper Nyström" userId="f0cf7d44-bb66-4575-8582-034805d9faf3" providerId="ADAL" clId="{4657C06D-DF25-3F45-8D71-8C9EE39A5F7A}" dt="2022-09-07T08:23:11.684" v="4176"/>
          <ac:spMkLst>
            <pc:docMk/>
            <pc:sldMk cId="1985557883" sldId="1645"/>
            <ac:spMk id="14" creationId="{FA03D199-7BCF-A339-E363-F3E952AABBA8}"/>
          </ac:spMkLst>
        </pc:spChg>
        <pc:grpChg chg="del">
          <ac:chgData name="Jesper Nyström" userId="f0cf7d44-bb66-4575-8582-034805d9faf3" providerId="ADAL" clId="{4657C06D-DF25-3F45-8D71-8C9EE39A5F7A}" dt="2022-09-07T06:41:24.690" v="1451" actId="478"/>
          <ac:grpSpMkLst>
            <pc:docMk/>
            <pc:sldMk cId="1985557883" sldId="1645"/>
            <ac:grpSpMk id="5" creationId="{A1E1954A-E05E-4E6C-A497-AA1991AC9483}"/>
          </ac:grpSpMkLst>
        </pc:grpChg>
        <pc:picChg chg="mod">
          <ac:chgData name="Jesper Nyström" userId="f0cf7d44-bb66-4575-8582-034805d9faf3" providerId="ADAL" clId="{4657C06D-DF25-3F45-8D71-8C9EE39A5F7A}" dt="2022-09-07T08:23:27.729" v="4233" actId="1038"/>
          <ac:picMkLst>
            <pc:docMk/>
            <pc:sldMk cId="1985557883" sldId="1645"/>
            <ac:picMk id="3" creationId="{EF80C62E-88C0-772D-0215-68FED08B3F84}"/>
          </ac:picMkLst>
        </pc:picChg>
        <pc:picChg chg="add mod">
          <ac:chgData name="Jesper Nyström" userId="f0cf7d44-bb66-4575-8582-034805d9faf3" providerId="ADAL" clId="{4657C06D-DF25-3F45-8D71-8C9EE39A5F7A}" dt="2022-09-07T06:41:25.019" v="1452"/>
          <ac:picMkLst>
            <pc:docMk/>
            <pc:sldMk cId="1985557883" sldId="1645"/>
            <ac:picMk id="9" creationId="{37B451BD-4F32-C35E-ADCF-E99FB4E1D753}"/>
          </ac:picMkLst>
        </pc:picChg>
        <pc:picChg chg="mod">
          <ac:chgData name="Jesper Nyström" userId="f0cf7d44-bb66-4575-8582-034805d9faf3" providerId="ADAL" clId="{4657C06D-DF25-3F45-8D71-8C9EE39A5F7A}" dt="2022-09-07T08:23:27.729" v="4233" actId="1038"/>
          <ac:picMkLst>
            <pc:docMk/>
            <pc:sldMk cId="1985557883" sldId="1645"/>
            <ac:picMk id="11" creationId="{CA1DD7AD-B32C-0291-1E38-74B0761468EE}"/>
          </ac:picMkLst>
        </pc:picChg>
      </pc:sldChg>
      <pc:sldChg chg="addSp delSp modSp mod">
        <pc:chgData name="Jesper Nyström" userId="f0cf7d44-bb66-4575-8582-034805d9faf3" providerId="ADAL" clId="{4657C06D-DF25-3F45-8D71-8C9EE39A5F7A}" dt="2022-09-07T07:04:18.787" v="2017" actId="1582"/>
        <pc:sldMkLst>
          <pc:docMk/>
          <pc:sldMk cId="1195817297" sldId="1646"/>
        </pc:sldMkLst>
        <pc:spChg chg="mod">
          <ac:chgData name="Jesper Nyström" userId="f0cf7d44-bb66-4575-8582-034805d9faf3" providerId="ADAL" clId="{4657C06D-DF25-3F45-8D71-8C9EE39A5F7A}" dt="2022-09-07T06:13:30.540" v="112" actId="120"/>
          <ac:spMkLst>
            <pc:docMk/>
            <pc:sldMk cId="1195817297" sldId="1646"/>
            <ac:spMk id="2" creationId="{1296FBEB-5179-4073-B322-B6BC4759A12B}"/>
          </ac:spMkLst>
        </pc:spChg>
        <pc:spChg chg="add mod">
          <ac:chgData name="Jesper Nyström" userId="f0cf7d44-bb66-4575-8582-034805d9faf3" providerId="ADAL" clId="{4657C06D-DF25-3F45-8D71-8C9EE39A5F7A}" dt="2022-09-07T07:03:23.316" v="1984" actId="1038"/>
          <ac:spMkLst>
            <pc:docMk/>
            <pc:sldMk cId="1195817297" sldId="1646"/>
            <ac:spMk id="4" creationId="{C170B343-4507-38E6-9021-4CF93EF1BBD1}"/>
          </ac:spMkLst>
        </pc:spChg>
        <pc:spChg chg="add mod">
          <ac:chgData name="Jesper Nyström" userId="f0cf7d44-bb66-4575-8582-034805d9faf3" providerId="ADAL" clId="{4657C06D-DF25-3F45-8D71-8C9EE39A5F7A}" dt="2022-09-07T07:03:23.316" v="1984" actId="1038"/>
          <ac:spMkLst>
            <pc:docMk/>
            <pc:sldMk cId="1195817297" sldId="1646"/>
            <ac:spMk id="9" creationId="{2320A516-74CB-EA4C-F985-639375BEC9BB}"/>
          </ac:spMkLst>
        </pc:spChg>
        <pc:spChg chg="mod">
          <ac:chgData name="Jesper Nyström" userId="f0cf7d44-bb66-4575-8582-034805d9faf3" providerId="ADAL" clId="{4657C06D-DF25-3F45-8D71-8C9EE39A5F7A}" dt="2022-09-07T07:03:28.199" v="1985" actId="14100"/>
          <ac:spMkLst>
            <pc:docMk/>
            <pc:sldMk cId="1195817297" sldId="1646"/>
            <ac:spMk id="12" creationId="{B59A4658-0A4A-B8B2-AD18-60CC2CFF99BE}"/>
          </ac:spMkLst>
        </pc:spChg>
        <pc:grpChg chg="del">
          <ac:chgData name="Jesper Nyström" userId="f0cf7d44-bb66-4575-8582-034805d9faf3" providerId="ADAL" clId="{4657C06D-DF25-3F45-8D71-8C9EE39A5F7A}" dt="2022-09-07T06:13:20.390" v="109" actId="478"/>
          <ac:grpSpMkLst>
            <pc:docMk/>
            <pc:sldMk cId="1195817297" sldId="1646"/>
            <ac:grpSpMk id="5" creationId="{A1E1954A-E05E-4E6C-A497-AA1991AC9483}"/>
          </ac:grpSpMkLst>
        </pc:grpChg>
        <pc:picChg chg="add mod">
          <ac:chgData name="Jesper Nyström" userId="f0cf7d44-bb66-4575-8582-034805d9faf3" providerId="ADAL" clId="{4657C06D-DF25-3F45-8D71-8C9EE39A5F7A}" dt="2022-09-07T06:13:21.382" v="110"/>
          <ac:picMkLst>
            <pc:docMk/>
            <pc:sldMk cId="1195817297" sldId="1646"/>
            <ac:picMk id="3" creationId="{09380E1F-8700-6CAE-F4C8-DE0C1F88FAAF}"/>
          </ac:picMkLst>
        </pc:picChg>
        <pc:picChg chg="mod">
          <ac:chgData name="Jesper Nyström" userId="f0cf7d44-bb66-4575-8582-034805d9faf3" providerId="ADAL" clId="{4657C06D-DF25-3F45-8D71-8C9EE39A5F7A}" dt="2022-09-07T07:04:18.787" v="2017" actId="1582"/>
          <ac:picMkLst>
            <pc:docMk/>
            <pc:sldMk cId="1195817297" sldId="1646"/>
            <ac:picMk id="8" creationId="{449422D9-EE03-5D14-281A-07597A949699}"/>
          </ac:picMkLst>
        </pc:picChg>
      </pc:sldChg>
      <pc:sldChg chg="del">
        <pc:chgData name="Jesper Nyström" userId="f0cf7d44-bb66-4575-8582-034805d9faf3" providerId="ADAL" clId="{4657C06D-DF25-3F45-8D71-8C9EE39A5F7A}" dt="2022-09-07T06:50:53.451" v="1560" actId="2696"/>
        <pc:sldMkLst>
          <pc:docMk/>
          <pc:sldMk cId="1314308189" sldId="1651"/>
        </pc:sldMkLst>
      </pc:sldChg>
      <pc:sldChg chg="del">
        <pc:chgData name="Jesper Nyström" userId="f0cf7d44-bb66-4575-8582-034805d9faf3" providerId="ADAL" clId="{4657C06D-DF25-3F45-8D71-8C9EE39A5F7A}" dt="2022-09-07T06:55:38.229" v="1620" actId="2696"/>
        <pc:sldMkLst>
          <pc:docMk/>
          <pc:sldMk cId="1665891117" sldId="1652"/>
        </pc:sldMkLst>
      </pc:sldChg>
      <pc:sldChg chg="addSp delSp modSp add mod">
        <pc:chgData name="Jesper Nyström" userId="f0cf7d44-bb66-4575-8582-034805d9faf3" providerId="ADAL" clId="{4657C06D-DF25-3F45-8D71-8C9EE39A5F7A}" dt="2022-09-07T06:50:42.168" v="1559" actId="1076"/>
        <pc:sldMkLst>
          <pc:docMk/>
          <pc:sldMk cId="2337826252" sldId="1653"/>
        </pc:sldMkLst>
        <pc:spChg chg="del">
          <ac:chgData name="Jesper Nyström" userId="f0cf7d44-bb66-4575-8582-034805d9faf3" providerId="ADAL" clId="{4657C06D-DF25-3F45-8D71-8C9EE39A5F7A}" dt="2022-09-07T06:45:26.592" v="1516" actId="478"/>
          <ac:spMkLst>
            <pc:docMk/>
            <pc:sldMk cId="2337826252" sldId="1653"/>
            <ac:spMk id="2" creationId="{1296FBEB-5179-4073-B322-B6BC4759A12B}"/>
          </ac:spMkLst>
        </pc:spChg>
        <pc:spChg chg="add del mod">
          <ac:chgData name="Jesper Nyström" userId="f0cf7d44-bb66-4575-8582-034805d9faf3" providerId="ADAL" clId="{4657C06D-DF25-3F45-8D71-8C9EE39A5F7A}" dt="2022-09-07T06:45:25.084" v="1515" actId="478"/>
          <ac:spMkLst>
            <pc:docMk/>
            <pc:sldMk cId="2337826252" sldId="1653"/>
            <ac:spMk id="5" creationId="{ECCF01EE-CC99-8C3F-AFB2-DEA15BC09C11}"/>
          </ac:spMkLst>
        </pc:spChg>
        <pc:spChg chg="add mod">
          <ac:chgData name="Jesper Nyström" userId="f0cf7d44-bb66-4575-8582-034805d9faf3" providerId="ADAL" clId="{4657C06D-DF25-3F45-8D71-8C9EE39A5F7A}" dt="2022-09-07T06:50:42.168" v="1559" actId="1076"/>
          <ac:spMkLst>
            <pc:docMk/>
            <pc:sldMk cId="2337826252" sldId="1653"/>
            <ac:spMk id="6" creationId="{1C71A26F-7F5D-A667-8085-D301E115B625}"/>
          </ac:spMkLst>
        </pc:spChg>
        <pc:spChg chg="del">
          <ac:chgData name="Jesper Nyström" userId="f0cf7d44-bb66-4575-8582-034805d9faf3" providerId="ADAL" clId="{4657C06D-DF25-3F45-8D71-8C9EE39A5F7A}" dt="2022-09-07T06:45:22.396" v="1513" actId="478"/>
          <ac:spMkLst>
            <pc:docMk/>
            <pc:sldMk cId="2337826252" sldId="1653"/>
            <ac:spMk id="8" creationId="{E2E8E37D-38C1-4B9F-82C9-107BD67BEB71}"/>
          </ac:spMkLst>
        </pc:spChg>
        <pc:spChg chg="add mod">
          <ac:chgData name="Jesper Nyström" userId="f0cf7d44-bb66-4575-8582-034805d9faf3" providerId="ADAL" clId="{4657C06D-DF25-3F45-8D71-8C9EE39A5F7A}" dt="2022-09-07T06:48:49.012" v="1541" actId="167"/>
          <ac:spMkLst>
            <pc:docMk/>
            <pc:sldMk cId="2337826252" sldId="1653"/>
            <ac:spMk id="11" creationId="{359C4FE1-5785-19ED-1FD6-3DB92ECB169E}"/>
          </ac:spMkLst>
        </pc:spChg>
        <pc:spChg chg="add mod">
          <ac:chgData name="Jesper Nyström" userId="f0cf7d44-bb66-4575-8582-034805d9faf3" providerId="ADAL" clId="{4657C06D-DF25-3F45-8D71-8C9EE39A5F7A}" dt="2022-09-07T06:49:57.208" v="1552" actId="1036"/>
          <ac:spMkLst>
            <pc:docMk/>
            <pc:sldMk cId="2337826252" sldId="1653"/>
            <ac:spMk id="12" creationId="{6EA653C9-9D34-3AE9-2796-385F8846E4A4}"/>
          </ac:spMkLst>
        </pc:spChg>
        <pc:spChg chg="add del mod">
          <ac:chgData name="Jesper Nyström" userId="f0cf7d44-bb66-4575-8582-034805d9faf3" providerId="ADAL" clId="{4657C06D-DF25-3F45-8D71-8C9EE39A5F7A}" dt="2022-09-07T06:50:00.754" v="1553" actId="478"/>
          <ac:spMkLst>
            <pc:docMk/>
            <pc:sldMk cId="2337826252" sldId="1653"/>
            <ac:spMk id="13" creationId="{50E35B39-3DC9-E499-7CA0-274CEC2B2283}"/>
          </ac:spMkLst>
        </pc:spChg>
        <pc:picChg chg="add mod modCrop">
          <ac:chgData name="Jesper Nyström" userId="f0cf7d44-bb66-4575-8582-034805d9faf3" providerId="ADAL" clId="{4657C06D-DF25-3F45-8D71-8C9EE39A5F7A}" dt="2022-09-07T06:48:52.425" v="1542" actId="167"/>
          <ac:picMkLst>
            <pc:docMk/>
            <pc:sldMk cId="2337826252" sldId="1653"/>
            <ac:picMk id="9" creationId="{F1B873DB-526C-6198-13A1-AD5F031C8EA2}"/>
          </ac:picMkLst>
        </pc:picChg>
        <pc:picChg chg="del">
          <ac:chgData name="Jesper Nyström" userId="f0cf7d44-bb66-4575-8582-034805d9faf3" providerId="ADAL" clId="{4657C06D-DF25-3F45-8D71-8C9EE39A5F7A}" dt="2022-09-07T06:45:23.111" v="1514" actId="478"/>
          <ac:picMkLst>
            <pc:docMk/>
            <pc:sldMk cId="2337826252" sldId="1653"/>
            <ac:picMk id="10" creationId="{3888455D-7E7B-B4B3-DFFF-C415E8E4DB08}"/>
          </ac:picMkLst>
        </pc:picChg>
      </pc:sldChg>
      <pc:sldChg chg="modSp add mod ord">
        <pc:chgData name="Jesper Nyström" userId="f0cf7d44-bb66-4575-8582-034805d9faf3" providerId="ADAL" clId="{4657C06D-DF25-3F45-8D71-8C9EE39A5F7A}" dt="2022-09-07T06:55:34.737" v="1619" actId="20577"/>
        <pc:sldMkLst>
          <pc:docMk/>
          <pc:sldMk cId="1917130852" sldId="1654"/>
        </pc:sldMkLst>
        <pc:spChg chg="mod">
          <ac:chgData name="Jesper Nyström" userId="f0cf7d44-bb66-4575-8582-034805d9faf3" providerId="ADAL" clId="{4657C06D-DF25-3F45-8D71-8C9EE39A5F7A}" dt="2022-09-07T06:55:34.737" v="1619" actId="20577"/>
          <ac:spMkLst>
            <pc:docMk/>
            <pc:sldMk cId="1917130852" sldId="1654"/>
            <ac:spMk id="6" creationId="{1C71A26F-7F5D-A667-8085-D301E115B625}"/>
          </ac:spMkLst>
        </pc:spChg>
      </pc:sldChg>
      <pc:sldChg chg="modSp add mod ord">
        <pc:chgData name="Jesper Nyström" userId="f0cf7d44-bb66-4575-8582-034805d9faf3" providerId="ADAL" clId="{4657C06D-DF25-3F45-8D71-8C9EE39A5F7A}" dt="2022-09-07T06:56:22.708" v="1655" actId="20577"/>
        <pc:sldMkLst>
          <pc:docMk/>
          <pc:sldMk cId="769246496" sldId="1655"/>
        </pc:sldMkLst>
        <pc:spChg chg="mod">
          <ac:chgData name="Jesper Nyström" userId="f0cf7d44-bb66-4575-8582-034805d9faf3" providerId="ADAL" clId="{4657C06D-DF25-3F45-8D71-8C9EE39A5F7A}" dt="2022-09-07T06:56:22.708" v="1655" actId="20577"/>
          <ac:spMkLst>
            <pc:docMk/>
            <pc:sldMk cId="769246496" sldId="1655"/>
            <ac:spMk id="6" creationId="{1C71A26F-7F5D-A667-8085-D301E115B625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09T08:34:14.60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09T08:34:15.77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27,'0'-4,"0"-7,0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09T08:34:14.60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09T08:34:15.77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27,'0'-4,"0"-7,0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C70EA-86FF-40DD-BFB9-D67D0B3D622A}" type="datetimeFigureOut">
              <a:rPr lang="fi-FI" smtClean="0"/>
              <a:t>7.9.2022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2C16D-0164-4DFE-857D-6E4080103E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2035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30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E4BBB-6FC0-4AC1-B71B-0C4D0E1D3D7E}" type="slidenum">
              <a:rPr kumimoji="0" lang="en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468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Risk/item owners</a:t>
            </a:r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E4BBB-6FC0-4AC1-B71B-0C4D0E1D3D7E}" type="slidenum">
              <a:rPr kumimoji="0" lang="en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301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Tänne</a:t>
            </a:r>
            <a:r>
              <a:rPr lang="en-US"/>
              <a:t> </a:t>
            </a:r>
            <a:r>
              <a:rPr lang="en-US" err="1"/>
              <a:t>toimenpide-ehdotukset</a:t>
            </a:r>
            <a:r>
              <a:rPr lang="en-US"/>
              <a:t> (ja GANTT)</a:t>
            </a:r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E4BBB-6FC0-4AC1-B71B-0C4D0E1D3D7E}" type="slidenum">
              <a:rPr kumimoji="0" lang="en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582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Risk/item owners</a:t>
            </a:r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E4BBB-6FC0-4AC1-B71B-0C4D0E1D3D7E}" type="slidenum">
              <a:rPr kumimoji="0" lang="en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898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PRINT PDF</a:t>
            </a:r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E4BBB-6FC0-4AC1-B71B-0C4D0E1D3D7E}" type="slidenum">
              <a:rPr kumimoji="0" lang="en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746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16D83-A0C2-5247-B379-0D957E0F1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7E2B15-FA1C-AFFE-2BD4-767D8A1542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33E81-9F88-9FDB-F233-0E6CAA426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28BE-A737-405F-85AA-B7D817310458}" type="datetimeFigureOut">
              <a:rPr lang="fi-FI" smtClean="0"/>
              <a:t>7.9.2022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6DC86-BDF1-F7A5-5C9E-A2FD9D677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A23B8-A79F-42EB-F247-0AEBD80F4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C14D-236A-464A-99EE-E20C8440B0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3318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43295-B75C-D67F-EA40-17E21B314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618124-DDC5-8200-406B-FA8D0DC471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FF7D1-D582-B32F-D49D-4E1D5E41E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28BE-A737-405F-85AA-B7D817310458}" type="datetimeFigureOut">
              <a:rPr lang="fi-FI" smtClean="0"/>
              <a:t>7.9.2022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065A8-5B87-AC0D-B72A-BE142D036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EACB4-6D33-4BC7-61BA-341AEA2E5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C14D-236A-464A-99EE-E20C8440B0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740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CE00A0-29C8-E059-AC2F-C45D16C63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EDD429-F755-7AD9-80C7-1B2049287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369E0-8A61-260F-524C-7A315906E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28BE-A737-405F-85AA-B7D817310458}" type="datetimeFigureOut">
              <a:rPr lang="fi-FI" smtClean="0"/>
              <a:t>7.9.2022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C6F64-FACC-C5A8-B25B-B72118A02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33553-567E-8A76-8ED7-8DB26C58D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C14D-236A-464A-99EE-E20C8440B0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2428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21C1E-CE6D-F315-A1F5-F2243397F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685DA-62E4-E599-9AF4-EC954114B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D4351-8E11-8305-9686-B8BCA5D62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28BE-A737-405F-85AA-B7D817310458}" type="datetimeFigureOut">
              <a:rPr lang="fi-FI" smtClean="0"/>
              <a:t>7.9.2022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B17D1-EDDC-B92B-3972-A88C6A264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301D3-1CD9-1D1D-E914-808DFDE5D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C14D-236A-464A-99EE-E20C8440B0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6588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32439-7586-CA0F-9873-88AD4A36F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9EF78-96E2-E7A2-ED53-53B9A8633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CD038-FDDB-B53A-104B-FE830891E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28BE-A737-405F-85AA-B7D817310458}" type="datetimeFigureOut">
              <a:rPr lang="fi-FI" smtClean="0"/>
              <a:t>7.9.2022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D9625-5287-9B23-CB28-CC5570F5D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457B5-F3FB-C05F-FE47-5B6926CAE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C14D-236A-464A-99EE-E20C8440B0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727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673AC-112D-7538-12E4-C1B9952CB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58AFF-2C21-19F3-6237-55CDB6FEAF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76BBC3-B367-D24A-9530-3CA21F101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25FF0-31B2-3930-83E2-748EE0699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28BE-A737-405F-85AA-B7D817310458}" type="datetimeFigureOut">
              <a:rPr lang="fi-FI" smtClean="0"/>
              <a:t>7.9.2022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126F1-C69C-4FA3-1017-96DABF943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9B5B5-F972-49D0-C240-CB0F0AED5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C14D-236A-464A-99EE-E20C8440B0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693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1DAE0-52C0-E8EC-3F54-B11755DA2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AA339-6D3F-D16A-AC24-D9B95CD95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B79188-AF5F-27B5-C654-03A16792F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16BABE-5ADD-CAD6-D43E-2CC661BA35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63B91E-960F-44B9-D17F-B7C67B2310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4A2FED-B2EE-A0F7-27CC-E570B9E86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28BE-A737-405F-85AA-B7D817310458}" type="datetimeFigureOut">
              <a:rPr lang="fi-FI" smtClean="0"/>
              <a:t>7.9.2022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9866CC-4774-0804-EDA8-7CAF173B7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A5B2D5-18F6-A0ED-1BE7-4E75C73A1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C14D-236A-464A-99EE-E20C8440B0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668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D2D40-27E7-43CC-E465-63A0A6E51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40F8DE-B74F-AE22-338E-7FDA02B10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28BE-A737-405F-85AA-B7D817310458}" type="datetimeFigureOut">
              <a:rPr lang="fi-FI" smtClean="0"/>
              <a:t>7.9.2022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6C060B-2CA2-3A2E-345F-86ED8E996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76C6B-7484-AE52-1E85-8B3C0DF72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C14D-236A-464A-99EE-E20C8440B0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3236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047DF1-488A-E572-175B-FFF12A55E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28BE-A737-405F-85AA-B7D817310458}" type="datetimeFigureOut">
              <a:rPr lang="fi-FI" smtClean="0"/>
              <a:t>7.9.2022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96E621-0B76-94B6-889D-6A0397380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4CAC10-41E5-2FB1-44B8-C45F6DF6C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C14D-236A-464A-99EE-E20C8440B0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409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147C1-19AD-4707-1DD8-388D48C4A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D91C9-0097-D6E9-DB4A-A3EC104F2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40D07F-44E5-D6C3-3E93-FA73FA3ED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A27097-9C1C-E182-A4AD-7A9BDC87A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28BE-A737-405F-85AA-B7D817310458}" type="datetimeFigureOut">
              <a:rPr lang="fi-FI" smtClean="0"/>
              <a:t>7.9.2022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F8FEA-A216-47D4-3865-15C528B06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EBF8BF-9ED5-B94B-1171-D60E61BE0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C14D-236A-464A-99EE-E20C8440B0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548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3E8B-3986-7AF4-597B-FCBD14C66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E91ED9-B900-0CC5-6FE8-B241DEFE16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2DC68D-AD50-C8AC-5EC2-1368BB805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AF860-7692-58BD-A4AE-A2C523924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328BE-A737-405F-85AA-B7D817310458}" type="datetimeFigureOut">
              <a:rPr lang="fi-FI" smtClean="0"/>
              <a:t>7.9.2022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424CD5-9F78-7C9C-7756-0F0DDB7AC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20F3D-48C4-CDB3-DB89-99F9F77A5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C14D-236A-464A-99EE-E20C8440B0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362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829E2B-5833-A0AD-CDF8-C7848DA04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D69B3-5A9C-4B4B-635E-9E8573D8C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636B6-0E00-3DDC-3318-F463BB50F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328BE-A737-405F-85AA-B7D817310458}" type="datetimeFigureOut">
              <a:rPr lang="fi-FI" smtClean="0"/>
              <a:t>7.9.2022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F64AF-1019-DB6C-09FB-87E9DC3D1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1E5CB-9E16-CD06-95D5-9464951B1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CC14D-236A-464A-99EE-E20C8440B0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4936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inclus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inclus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.inclus.com/form/hBDhAQX9z3tsXfhE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inclus.com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23ABD2-B087-425F-9BEA-00C2FA9AB2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8" r="14394" b="176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  <a:solidFill>
            <a:srgbClr val="444B6A"/>
          </a:solidFill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986782F-A2B9-4B28-A342-AD02AEE4E9AC}"/>
              </a:ext>
            </a:extLst>
          </p:cNvPr>
          <p:cNvSpPr txBox="1">
            <a:spLocks/>
          </p:cNvSpPr>
          <p:nvPr/>
        </p:nvSpPr>
        <p:spPr>
          <a:xfrm>
            <a:off x="477981" y="1122363"/>
            <a:ext cx="5045997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Project risk management process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37ACFD3-6F51-41D2-8F3F-D96758A131B6}"/>
              </a:ext>
            </a:extLst>
          </p:cNvPr>
          <p:cNvSpPr txBox="1">
            <a:spLocks/>
          </p:cNvSpPr>
          <p:nvPr/>
        </p:nvSpPr>
        <p:spPr>
          <a:xfrm>
            <a:off x="477981" y="5061957"/>
            <a:ext cx="4023359" cy="12081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support@inclus.com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01/2022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www.inclus.com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FI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5691BF-8289-4870-937D-F78E2311CE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9166">
            <a:off x="10336585" y="4079146"/>
            <a:ext cx="984689" cy="27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13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1296FBEB-5179-4073-B322-B6BC4759A12B}"/>
              </a:ext>
            </a:extLst>
          </p:cNvPr>
          <p:cNvSpPr/>
          <p:nvPr/>
        </p:nvSpPr>
        <p:spPr>
          <a:xfrm>
            <a:off x="-503434" y="272805"/>
            <a:ext cx="12695434" cy="1121229"/>
          </a:xfrm>
          <a:prstGeom prst="parallelogram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Inclusive risk identification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9FF35-50BE-4943-AE94-9732139E8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418" y="2005240"/>
            <a:ext cx="5480403" cy="4351338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identification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engage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chemeClr val="tx1"/>
              </a:buClr>
            </a:pP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defined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categories</a:t>
            </a:r>
            <a:endParaRPr lang="fi-FI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thoughts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via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comment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bubble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icon</a:t>
            </a:r>
            <a:endParaRPr lang="fi-FI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prioritized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flagging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giving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thumbs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indicating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assessed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thoroughly</a:t>
            </a:r>
            <a:endParaRPr lang="fi-FI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owner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gets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comprehensive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assess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endParaRPr lang="fi-FI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31AAF8A-76AD-BCB3-01DA-A6932DCB5B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230" y="6229421"/>
            <a:ext cx="1289034" cy="3557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2A8EA8-8F75-6384-D941-F8C49430BB4F}"/>
              </a:ext>
            </a:extLst>
          </p:cNvPr>
          <p:cNvSpPr/>
          <p:nvPr/>
        </p:nvSpPr>
        <p:spPr>
          <a:xfrm>
            <a:off x="6483720" y="1958461"/>
            <a:ext cx="5383544" cy="3697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BD69EE-30C1-5C5F-7B89-AB7D4D1BA072}"/>
              </a:ext>
            </a:extLst>
          </p:cNvPr>
          <p:cNvSpPr txBox="1"/>
          <p:nvPr/>
        </p:nvSpPr>
        <p:spPr>
          <a:xfrm>
            <a:off x="6731339" y="5316273"/>
            <a:ext cx="50264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DEC966-F79E-F18E-EA22-F30E6EFA5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339" y="2062197"/>
            <a:ext cx="4946162" cy="313331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49750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C0F49D-3FE5-D342-4352-5E6902C82C75}"/>
              </a:ext>
            </a:extLst>
          </p:cNvPr>
          <p:cNvSpPr/>
          <p:nvPr/>
        </p:nvSpPr>
        <p:spPr>
          <a:xfrm>
            <a:off x="6483720" y="2674307"/>
            <a:ext cx="5383544" cy="13841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/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1296FBEB-5179-4073-B322-B6BC4759A12B}"/>
              </a:ext>
            </a:extLst>
          </p:cNvPr>
          <p:cNvSpPr/>
          <p:nvPr/>
        </p:nvSpPr>
        <p:spPr>
          <a:xfrm>
            <a:off x="-503434" y="272805"/>
            <a:ext cx="12695434" cy="1121229"/>
          </a:xfrm>
          <a:prstGeom prst="parallelogram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Risk suggestion approval and editing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9FF35-50BE-4943-AE94-9732139E8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93" y="2417441"/>
            <a:ext cx="5470307" cy="4351338"/>
          </a:xfrm>
        </p:spPr>
        <p:txBody>
          <a:bodyPr>
            <a:normAutofit/>
          </a:bodyPr>
          <a:lstStyle/>
          <a:p>
            <a:pPr marL="0" indent="0">
              <a:buClr>
                <a:srgbClr val="00B050"/>
              </a:buClr>
              <a:buNone/>
            </a:pPr>
            <a:endParaRPr lang="fi-FI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identification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round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owner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go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received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  <a:endParaRPr lang="fi-FI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owner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able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activate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deactivate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included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endParaRPr lang="fi-FI" sz="16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A79968-7546-BCED-F011-51D4B11E4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530" y="2830666"/>
            <a:ext cx="5187171" cy="911113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3" name="Picture 2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39CD70B-D559-3B4D-9C48-5ECDF7B2C0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230" y="6229421"/>
            <a:ext cx="1289034" cy="3557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C0AE75-DF71-D10E-0555-495ED37822A8}"/>
              </a:ext>
            </a:extLst>
          </p:cNvPr>
          <p:cNvSpPr txBox="1"/>
          <p:nvPr/>
        </p:nvSpPr>
        <p:spPr>
          <a:xfrm>
            <a:off x="6539864" y="3776995"/>
            <a:ext cx="50264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viewing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endParaRPr lang="fi-FI" sz="1000">
              <a:solidFill>
                <a:srgbClr val="ED7D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290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625406-A793-1907-1662-AC0D71783EF0}"/>
              </a:ext>
            </a:extLst>
          </p:cNvPr>
          <p:cNvSpPr/>
          <p:nvPr/>
        </p:nvSpPr>
        <p:spPr>
          <a:xfrm>
            <a:off x="6483720" y="1766909"/>
            <a:ext cx="5383544" cy="40201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/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1296FBEB-5179-4073-B322-B6BC4759A12B}"/>
              </a:ext>
            </a:extLst>
          </p:cNvPr>
          <p:cNvSpPr/>
          <p:nvPr/>
        </p:nvSpPr>
        <p:spPr>
          <a:xfrm>
            <a:off x="-503434" y="272805"/>
            <a:ext cx="12695434" cy="1121229"/>
          </a:xfrm>
          <a:prstGeom prst="parallelogram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Inclusive risk assessment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9FF35-50BE-4943-AE94-9732139E8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482" y="2080654"/>
            <a:ext cx="5257800" cy="4351338"/>
          </a:xfrm>
        </p:spPr>
        <p:txBody>
          <a:bodyPr>
            <a:normAutofit/>
          </a:bodyPr>
          <a:lstStyle/>
          <a:p>
            <a:pPr marL="0" indent="0">
              <a:buClr>
                <a:srgbClr val="00B050"/>
              </a:buClr>
              <a:buNone/>
            </a:pPr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identification</a:t>
            </a: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round</a:t>
            </a: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 it is </a:t>
            </a:r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chemeClr val="tx1"/>
              </a:buClr>
            </a:pP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items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assessed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likelihood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determined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fi-FI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assess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included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giving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numerical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endParaRPr lang="fi-FI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mitigation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collected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depending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setup</a:t>
            </a:r>
            <a:endParaRPr lang="fi-FI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</a:pPr>
            <a:endParaRPr lang="fi-FI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D8BB90-EB45-9764-9182-B888780F4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312" y="1904116"/>
            <a:ext cx="4868360" cy="348231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3" name="Picture 2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97FD66B-BD56-5135-72F9-811A496A6C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230" y="6229421"/>
            <a:ext cx="1289034" cy="3557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27B66C-C337-ED5B-5BA2-E638A19CBA76}"/>
              </a:ext>
            </a:extLst>
          </p:cNvPr>
          <p:cNvSpPr txBox="1"/>
          <p:nvPr/>
        </p:nvSpPr>
        <p:spPr>
          <a:xfrm>
            <a:off x="6662270" y="5463308"/>
            <a:ext cx="50264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session</a:t>
            </a:r>
          </a:p>
        </p:txBody>
      </p:sp>
    </p:spTree>
    <p:extLst>
      <p:ext uri="{BB962C8B-B14F-4D97-AF65-F5344CB8AC3E}">
        <p14:creationId xmlns:p14="http://schemas.microsoft.com/office/powerpoint/2010/main" val="224143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1B873DB-526C-6198-13A1-AD5F031C8E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" r="-873" b="21529"/>
          <a:stretch/>
        </p:blipFill>
        <p:spPr>
          <a:xfrm>
            <a:off x="0" y="0"/>
            <a:ext cx="12303342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59C4FE1-5785-19ED-1FD6-3DB92ECB169E}"/>
              </a:ext>
            </a:extLst>
          </p:cNvPr>
          <p:cNvSpPr/>
          <p:nvPr/>
        </p:nvSpPr>
        <p:spPr>
          <a:xfrm>
            <a:off x="0" y="5736921"/>
            <a:ext cx="12192000" cy="1121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" name="Picture 2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C82EB737-0EF9-2746-B86E-38C435473D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230" y="6229421"/>
            <a:ext cx="1289034" cy="355774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1C71A26F-7F5D-A667-8085-D301E115B625}"/>
              </a:ext>
            </a:extLst>
          </p:cNvPr>
          <p:cNvSpPr/>
          <p:nvPr/>
        </p:nvSpPr>
        <p:spPr>
          <a:xfrm>
            <a:off x="440499" y="2248797"/>
            <a:ext cx="11311002" cy="1196134"/>
          </a:xfrm>
          <a:prstGeom prst="parallelogram">
            <a:avLst/>
          </a:prstGeom>
          <a:solidFill>
            <a:srgbClr val="333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Risk results analysis and action planning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Suorakulmio 3">
            <a:extLst>
              <a:ext uri="{FF2B5EF4-FFF2-40B4-BE49-F238E27FC236}">
                <a16:creationId xmlns:a16="http://schemas.microsoft.com/office/drawing/2014/main" id="{6EA653C9-9D34-3AE9-2796-385F8846E4A4}"/>
              </a:ext>
            </a:extLst>
          </p:cNvPr>
          <p:cNvSpPr/>
          <p:nvPr/>
        </p:nvSpPr>
        <p:spPr>
          <a:xfrm rot="5400000" flipH="1">
            <a:off x="6065009" y="-371281"/>
            <a:ext cx="61982" cy="12192000"/>
          </a:xfrm>
          <a:prstGeom prst="rect">
            <a:avLst/>
          </a:prstGeom>
          <a:solidFill>
            <a:srgbClr val="ED7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7130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9A384DF-5BEC-1898-935E-F46BF24FE147}"/>
              </a:ext>
            </a:extLst>
          </p:cNvPr>
          <p:cNvSpPr/>
          <p:nvPr/>
        </p:nvSpPr>
        <p:spPr>
          <a:xfrm>
            <a:off x="7647139" y="1502802"/>
            <a:ext cx="4357911" cy="4591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/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1296FBEB-5179-4073-B322-B6BC4759A12B}"/>
              </a:ext>
            </a:extLst>
          </p:cNvPr>
          <p:cNvSpPr/>
          <p:nvPr/>
        </p:nvSpPr>
        <p:spPr>
          <a:xfrm>
            <a:off x="-182922" y="159248"/>
            <a:ext cx="12695434" cy="1121229"/>
          </a:xfrm>
          <a:prstGeom prst="parallelogram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Project risk assessment results and situational picture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9FF35-50BE-4943-AE94-9732139E8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981" y="1682828"/>
            <a:ext cx="5931075" cy="5005568"/>
          </a:xfrm>
        </p:spPr>
        <p:txBody>
          <a:bodyPr>
            <a:normAutofit/>
          </a:bodyPr>
          <a:lstStyle/>
          <a:p>
            <a:pPr marL="0" indent="0">
              <a:buClr>
                <a:srgbClr val="00B050"/>
              </a:buClr>
              <a:buNone/>
            </a:pPr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owner</a:t>
            </a: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gets</a:t>
            </a: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comprehensive</a:t>
            </a: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situational</a:t>
            </a: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visualisation</a:t>
            </a: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chemeClr val="tx1"/>
              </a:buClr>
            </a:pP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Scatter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plot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modified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choosing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x- and y-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axis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combined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sum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multiplication</a:t>
            </a:r>
            <a:endParaRPr lang="fi-FI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follow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comparing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sessions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, for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Q1 and Q2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endParaRPr lang="fi-FI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situation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followed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aggregate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00B050"/>
              </a:buClr>
            </a:pPr>
            <a:endParaRPr lang="fi-FI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</a:pPr>
            <a:endParaRPr lang="fi-FI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00B050"/>
              </a:buClr>
              <a:buNone/>
            </a:pPr>
            <a:endParaRPr lang="fi-FI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613E208-2E47-414B-9D50-351125DCA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2036" y="3991307"/>
            <a:ext cx="2494149" cy="191397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B1A8CC-5FA0-4A47-8432-70647583BC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68"/>
          <a:stretch/>
        </p:blipFill>
        <p:spPr>
          <a:xfrm>
            <a:off x="9313278" y="1693184"/>
            <a:ext cx="2494149" cy="204036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3" name="Picture 2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BE632AA-4E8C-93E2-6B34-71D60365C2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230" y="6229421"/>
            <a:ext cx="1289034" cy="3557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7A7B6F-C27D-10BF-FD4C-4A6DB6EA0F04}"/>
              </a:ext>
            </a:extLst>
          </p:cNvPr>
          <p:cNvSpPr txBox="1"/>
          <p:nvPr/>
        </p:nvSpPr>
        <p:spPr>
          <a:xfrm>
            <a:off x="7745951" y="1693184"/>
            <a:ext cx="14685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visualization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fi-FI" sz="1000">
              <a:solidFill>
                <a:srgbClr val="ED7D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81650A-FE23-B1F0-FE3A-5876B51A7AE5}"/>
              </a:ext>
            </a:extLst>
          </p:cNvPr>
          <p:cNvSpPr txBox="1"/>
          <p:nvPr/>
        </p:nvSpPr>
        <p:spPr>
          <a:xfrm>
            <a:off x="10476359" y="3955875"/>
            <a:ext cx="14685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visualization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showing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scatter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</a:t>
            </a:r>
            <a:endParaRPr lang="fi-FI" sz="1000">
              <a:solidFill>
                <a:srgbClr val="ED7D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06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AC6F4B0-FFAC-28D5-2BB4-A4D6D5CB1A90}"/>
              </a:ext>
            </a:extLst>
          </p:cNvPr>
          <p:cNvSpPr/>
          <p:nvPr/>
        </p:nvSpPr>
        <p:spPr>
          <a:xfrm>
            <a:off x="7005175" y="1492249"/>
            <a:ext cx="4669081" cy="4607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1296FBEB-5179-4073-B322-B6BC4759A12B}"/>
              </a:ext>
            </a:extLst>
          </p:cNvPr>
          <p:cNvSpPr/>
          <p:nvPr/>
        </p:nvSpPr>
        <p:spPr>
          <a:xfrm>
            <a:off x="-503434" y="272805"/>
            <a:ext cx="12695434" cy="1121229"/>
          </a:xfrm>
          <a:prstGeom prst="parallelogram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Adding and managing risk mitigation measures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9FF35-50BE-4943-AE94-9732139E8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69" y="1694655"/>
            <a:ext cx="6166044" cy="4351338"/>
          </a:xfrm>
        </p:spPr>
        <p:txBody>
          <a:bodyPr>
            <a:normAutofit/>
          </a:bodyPr>
          <a:lstStyle/>
          <a:p>
            <a:pPr marL="0" indent="0">
              <a:buClr>
                <a:srgbClr val="00B050"/>
              </a:buClr>
              <a:buNone/>
            </a:pPr>
            <a:endParaRPr lang="fi-FI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00B050"/>
              </a:buClr>
              <a:buNone/>
            </a:pPr>
            <a:endParaRPr lang="fi-FI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concrete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mitigation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directly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endParaRPr lang="fi-FI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asked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defined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setup</a:t>
            </a:r>
            <a:endParaRPr lang="fi-FI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owner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  <a:endParaRPr lang="fi-FI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owner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dismiss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suggestion. If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dismissed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suggestion is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archived</a:t>
            </a:r>
            <a:endParaRPr lang="fi-FI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Graphical user interface, application, websit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EF80C62E-88C0-772D-0215-68FED08B3F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579" y="1603546"/>
            <a:ext cx="4119578" cy="187580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1DD7AD-B32C-0291-1E38-74B0761468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6579" y="3912868"/>
            <a:ext cx="4119578" cy="175290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9EC292-82E6-6D55-AF1A-465EF431C588}"/>
              </a:ext>
            </a:extLst>
          </p:cNvPr>
          <p:cNvSpPr txBox="1"/>
          <p:nvPr/>
        </p:nvSpPr>
        <p:spPr>
          <a:xfrm>
            <a:off x="535577" y="1841863"/>
            <a:ext cx="4885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endParaRPr lang="fi-FI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7B451BD-4F32-C35E-ADCF-E99FB4E1D75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230" y="6229421"/>
            <a:ext cx="1289034" cy="3557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8CECE7-E710-334C-A42B-592FE5351FA6}"/>
              </a:ext>
            </a:extLst>
          </p:cNvPr>
          <p:cNvSpPr txBox="1"/>
          <p:nvPr/>
        </p:nvSpPr>
        <p:spPr>
          <a:xfrm>
            <a:off x="7169750" y="3568432"/>
            <a:ext cx="37654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gathers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endParaRPr lang="fi-FI" sz="1000">
              <a:solidFill>
                <a:srgbClr val="ED7D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AEDD3A-631C-6576-E623-881C1CEDC6BA}"/>
              </a:ext>
            </a:extLst>
          </p:cNvPr>
          <p:cNvSpPr txBox="1"/>
          <p:nvPr/>
        </p:nvSpPr>
        <p:spPr>
          <a:xfrm>
            <a:off x="7169750" y="5759864"/>
            <a:ext cx="37654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endParaRPr lang="fi-FI" sz="1000">
              <a:solidFill>
                <a:srgbClr val="ED7D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557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DD33BE4-7FBF-7296-A52B-BB8F04E6D968}"/>
              </a:ext>
            </a:extLst>
          </p:cNvPr>
          <p:cNvSpPr/>
          <p:nvPr/>
        </p:nvSpPr>
        <p:spPr>
          <a:xfrm>
            <a:off x="6801633" y="1853852"/>
            <a:ext cx="4872623" cy="34697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1296FBEB-5179-4073-B322-B6BC4759A12B}"/>
              </a:ext>
            </a:extLst>
          </p:cNvPr>
          <p:cNvSpPr/>
          <p:nvPr/>
        </p:nvSpPr>
        <p:spPr>
          <a:xfrm>
            <a:off x="-503434" y="272805"/>
            <a:ext cx="12695434" cy="1121229"/>
          </a:xfrm>
          <a:prstGeom prst="parallelogram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Adding tasks from visualizations and task filtering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0203C6-3C9D-DDFD-194D-886A5B1B30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801"/>
          <a:stretch/>
        </p:blipFill>
        <p:spPr>
          <a:xfrm>
            <a:off x="7014963" y="3477677"/>
            <a:ext cx="4492420" cy="138380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2EBEB5-0710-0721-B33B-E72B913A13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72"/>
          <a:stretch/>
        </p:blipFill>
        <p:spPr>
          <a:xfrm>
            <a:off x="7004010" y="2086334"/>
            <a:ext cx="4514327" cy="894769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ABE1C9-2E57-5061-CC41-FA2A5854769C}"/>
              </a:ext>
            </a:extLst>
          </p:cNvPr>
          <p:cNvSpPr txBox="1"/>
          <p:nvPr/>
        </p:nvSpPr>
        <p:spPr>
          <a:xfrm>
            <a:off x="509451" y="1674787"/>
            <a:ext cx="54842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Filtering</a:t>
            </a: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  <a:endParaRPr lang="fi-FI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filter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via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items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responsible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persons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, deadline and status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Admin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whole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filter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filters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assigned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endParaRPr lang="fi-FI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Adding</a:t>
            </a: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scatter</a:t>
            </a: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plot</a:t>
            </a: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i-FI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scatter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plot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clicking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item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dot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info on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endParaRPr lang="fi-FI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65855CA5-2345-DAFC-F8B3-4DF6ECB1628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230" y="6229421"/>
            <a:ext cx="1289034" cy="3557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6380382-0E49-DD83-D1A4-E81B5CC73189}"/>
              </a:ext>
            </a:extLst>
          </p:cNvPr>
          <p:cNvSpPr txBox="1"/>
          <p:nvPr/>
        </p:nvSpPr>
        <p:spPr>
          <a:xfrm>
            <a:off x="7004010" y="3015106"/>
            <a:ext cx="37654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Filtering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  <a:endParaRPr lang="fi-FI" sz="1000">
              <a:solidFill>
                <a:srgbClr val="ED7D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81F89A-E0DF-F781-FF89-09EC6EA25798}"/>
              </a:ext>
            </a:extLst>
          </p:cNvPr>
          <p:cNvSpPr txBox="1"/>
          <p:nvPr/>
        </p:nvSpPr>
        <p:spPr>
          <a:xfrm>
            <a:off x="7004009" y="4867619"/>
            <a:ext cx="37654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visualizations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endParaRPr lang="fi-FI" sz="1000">
              <a:solidFill>
                <a:srgbClr val="ED7D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565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ACEB766-F4E9-8453-1FBC-DB17B710A4E6}"/>
              </a:ext>
            </a:extLst>
          </p:cNvPr>
          <p:cNvSpPr/>
          <p:nvPr/>
        </p:nvSpPr>
        <p:spPr>
          <a:xfrm>
            <a:off x="6485346" y="1538329"/>
            <a:ext cx="4543822" cy="44866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B8A5BC-8CB1-BD3F-9325-D189622449DE}"/>
              </a:ext>
            </a:extLst>
          </p:cNvPr>
          <p:cNvSpPr txBox="1"/>
          <p:nvPr/>
        </p:nvSpPr>
        <p:spPr>
          <a:xfrm>
            <a:off x="6758845" y="5704641"/>
            <a:ext cx="4270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GANTT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endParaRPr lang="fi-FI" sz="1000">
              <a:solidFill>
                <a:srgbClr val="ED7D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1296FBEB-5179-4073-B322-B6BC4759A12B}"/>
              </a:ext>
            </a:extLst>
          </p:cNvPr>
          <p:cNvSpPr/>
          <p:nvPr/>
        </p:nvSpPr>
        <p:spPr>
          <a:xfrm>
            <a:off x="-503434" y="272805"/>
            <a:ext cx="12695434" cy="1121229"/>
          </a:xfrm>
          <a:prstGeom prst="parallelogram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Adding and controlling the tasks from the task manager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9FF35-50BE-4943-AE94-9732139E8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418" y="1771049"/>
            <a:ext cx="5947667" cy="4351338"/>
          </a:xfrm>
        </p:spPr>
        <p:txBody>
          <a:bodyPr>
            <a:normAutofit/>
          </a:bodyPr>
          <a:lstStyle/>
          <a:p>
            <a:pPr marL="0" indent="0">
              <a:buClr>
                <a:srgbClr val="00B050"/>
              </a:buClr>
              <a:buNone/>
            </a:pPr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owner</a:t>
            </a: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(s) </a:t>
            </a:r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mitigate</a:t>
            </a: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chemeClr val="tx1"/>
              </a:buClr>
            </a:pP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chemeClr val="tx1"/>
              </a:buClr>
            </a:pP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Connect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to a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certain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item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chemeClr val="tx1"/>
              </a:buClr>
            </a:pP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Define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responsible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person,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starting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and deadline </a:t>
            </a:r>
          </a:p>
          <a:p>
            <a:pPr>
              <a:buClr>
                <a:srgbClr val="00B050"/>
              </a:buClr>
            </a:pPr>
            <a:endParaRPr lang="fi-FI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00B050"/>
              </a:buClr>
              <a:buNone/>
            </a:pP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GANTT </a:t>
            </a:r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chart</a:t>
            </a: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chemeClr val="tx1"/>
              </a:buClr>
            </a:pP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monitor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on a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visual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gantt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chart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chemeClr val="tx1"/>
              </a:buClr>
            </a:pP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Filter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category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tags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chemeClr val="tx1"/>
              </a:buClr>
            </a:pP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Hide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show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chemeClr val="tx1"/>
              </a:buClr>
            </a:pP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Modify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clicking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CBAF8CA5-5DE3-4E6B-B00A-B9AADD94F0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9" t="9509"/>
          <a:stretch/>
        </p:blipFill>
        <p:spPr>
          <a:xfrm>
            <a:off x="6802104" y="1637413"/>
            <a:ext cx="3594499" cy="2039363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3369BE-8211-8D95-6B8A-5CD33FE96D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776"/>
          <a:stretch/>
        </p:blipFill>
        <p:spPr>
          <a:xfrm>
            <a:off x="6803079" y="3996187"/>
            <a:ext cx="3593524" cy="168727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3" name="Picture 2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777327F-08E0-8827-F2E5-C90E3758C2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230" y="6229421"/>
            <a:ext cx="1289034" cy="3557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2790680-147C-6D1A-F13A-39B488C8BE75}"/>
              </a:ext>
            </a:extLst>
          </p:cNvPr>
          <p:cNvSpPr txBox="1"/>
          <p:nvPr/>
        </p:nvSpPr>
        <p:spPr>
          <a:xfrm>
            <a:off x="6802104" y="3693445"/>
            <a:ext cx="4270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endParaRPr lang="fi-FI" sz="1000">
              <a:solidFill>
                <a:srgbClr val="ED7D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552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3CF64F-2F98-F431-0DAD-93FE64F9B54C}"/>
              </a:ext>
            </a:extLst>
          </p:cNvPr>
          <p:cNvSpPr/>
          <p:nvPr/>
        </p:nvSpPr>
        <p:spPr>
          <a:xfrm>
            <a:off x="7323442" y="1568382"/>
            <a:ext cx="4543822" cy="44866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1296FBEB-5179-4073-B322-B6BC4759A12B}"/>
              </a:ext>
            </a:extLst>
          </p:cNvPr>
          <p:cNvSpPr/>
          <p:nvPr/>
        </p:nvSpPr>
        <p:spPr>
          <a:xfrm>
            <a:off x="-503434" y="272805"/>
            <a:ext cx="12695434" cy="1121229"/>
          </a:xfrm>
          <a:prstGeom prst="parallelogram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Adding risk item owner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89B1A2-6F54-0DC8-DEEE-E8FBC575A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941" y="4226467"/>
            <a:ext cx="2406394" cy="13333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C89EF6-E86F-8665-FE53-07EBA1CB0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8012" y="2886300"/>
            <a:ext cx="2842672" cy="9707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8C4810-0835-E352-CED6-A8A9BF2CB2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8012" y="1842051"/>
            <a:ext cx="3594735" cy="6748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56AE58-53E2-BCA2-4734-632B628AEA41}"/>
              </a:ext>
            </a:extLst>
          </p:cNvPr>
          <p:cNvSpPr txBox="1"/>
          <p:nvPr/>
        </p:nvSpPr>
        <p:spPr>
          <a:xfrm>
            <a:off x="404948" y="1725079"/>
            <a:ext cx="54509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item</a:t>
            </a: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owners</a:t>
            </a: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i-FI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item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owners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certain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ownership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levels</a:t>
            </a:r>
            <a:endParaRPr lang="fi-FI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item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owner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added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item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visualizations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  <a:endParaRPr lang="fi-FI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item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owner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gets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notifications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linked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owned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  <a:endParaRPr lang="fi-FI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A779728-815D-F56D-F918-01EE6B8BB91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230" y="6229421"/>
            <a:ext cx="1289034" cy="3557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E36DB8-CFA3-2114-4380-9002B2938155}"/>
              </a:ext>
            </a:extLst>
          </p:cNvPr>
          <p:cNvSpPr txBox="1"/>
          <p:nvPr/>
        </p:nvSpPr>
        <p:spPr>
          <a:xfrm>
            <a:off x="7596941" y="5611062"/>
            <a:ext cx="4270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  <a:endParaRPr lang="fi-FI" sz="1000">
              <a:solidFill>
                <a:srgbClr val="ED7D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3BCDA2-BCFD-DA50-D020-11E377C7F509}"/>
              </a:ext>
            </a:extLst>
          </p:cNvPr>
          <p:cNvSpPr txBox="1"/>
          <p:nvPr/>
        </p:nvSpPr>
        <p:spPr>
          <a:xfrm>
            <a:off x="7596940" y="3857066"/>
            <a:ext cx="4270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Visualizations</a:t>
            </a:r>
            <a:endParaRPr lang="fi-FI" sz="1000">
              <a:solidFill>
                <a:srgbClr val="ED7D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D7CFA1-3F08-6DD8-5AF4-6E324E76C7E9}"/>
              </a:ext>
            </a:extLst>
          </p:cNvPr>
          <p:cNvSpPr txBox="1"/>
          <p:nvPr/>
        </p:nvSpPr>
        <p:spPr>
          <a:xfrm>
            <a:off x="7552461" y="2518489"/>
            <a:ext cx="42703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  <a:endParaRPr lang="fi-FI" sz="1000">
              <a:solidFill>
                <a:srgbClr val="ED7D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388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634AB39-BDAA-9CE9-E82D-2DD49D859856}"/>
              </a:ext>
            </a:extLst>
          </p:cNvPr>
          <p:cNvSpPr/>
          <p:nvPr/>
        </p:nvSpPr>
        <p:spPr>
          <a:xfrm>
            <a:off x="7005175" y="1492249"/>
            <a:ext cx="4669081" cy="4607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5E080F-B764-DA03-7564-054EC9E0C177}"/>
              </a:ext>
            </a:extLst>
          </p:cNvPr>
          <p:cNvSpPr txBox="1"/>
          <p:nvPr/>
        </p:nvSpPr>
        <p:spPr>
          <a:xfrm>
            <a:off x="7269958" y="5542314"/>
            <a:ext cx="37654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  <a:endParaRPr lang="fi-FI" sz="1000">
              <a:solidFill>
                <a:srgbClr val="ED7D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1296FBEB-5179-4073-B322-B6BC4759A12B}"/>
              </a:ext>
            </a:extLst>
          </p:cNvPr>
          <p:cNvSpPr/>
          <p:nvPr/>
        </p:nvSpPr>
        <p:spPr>
          <a:xfrm>
            <a:off x="-503434" y="272805"/>
            <a:ext cx="12695434" cy="1121229"/>
          </a:xfrm>
          <a:prstGeom prst="parallelogram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Reporting the situational picture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69A87D42-7554-4DCE-A60A-C5421EDC6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386" y="4228379"/>
            <a:ext cx="2358767" cy="1248520"/>
          </a:xfrm>
          <a:ln w="28575">
            <a:solidFill>
              <a:schemeClr val="bg1"/>
            </a:solidFill>
          </a:ln>
        </p:spPr>
      </p:pic>
      <p:pic>
        <p:nvPicPr>
          <p:cNvPr id="10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F355EE38-5972-456F-91CB-2FF804F902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37" y="1686081"/>
            <a:ext cx="2957904" cy="213039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0DD4485C-A540-4140-AE4E-F303DA4ADA9C}"/>
              </a:ext>
            </a:extLst>
          </p:cNvPr>
          <p:cNvSpPr txBox="1"/>
          <p:nvPr/>
        </p:nvSpPr>
        <p:spPr>
          <a:xfrm>
            <a:off x="548697" y="2443579"/>
            <a:ext cx="3931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shared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link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sent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via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5ADD6DF7-842A-4394-9A35-8795C67D31E4}"/>
              </a:ext>
            </a:extLst>
          </p:cNvPr>
          <p:cNvSpPr txBox="1"/>
          <p:nvPr/>
        </p:nvSpPr>
        <p:spPr>
          <a:xfrm>
            <a:off x="501543" y="3935992"/>
            <a:ext cx="4607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link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visualizations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anager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shared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via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7DEBB0DD-9B57-4841-8DF7-113CF01E5893}"/>
              </a:ext>
            </a:extLst>
          </p:cNvPr>
          <p:cNvSpPr/>
          <p:nvPr/>
        </p:nvSpPr>
        <p:spPr>
          <a:xfrm>
            <a:off x="7943724" y="2684189"/>
            <a:ext cx="2863263" cy="636930"/>
          </a:xfrm>
          <a:prstGeom prst="rect">
            <a:avLst/>
          </a:prstGeom>
          <a:noFill/>
          <a:ln w="28575">
            <a:solidFill>
              <a:srgbClr val="ED7D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ED7D3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2C0E117E-FD25-4A48-A8C2-BD9E563ED625}"/>
              </a:ext>
            </a:extLst>
          </p:cNvPr>
          <p:cNvSpPr/>
          <p:nvPr/>
        </p:nvSpPr>
        <p:spPr>
          <a:xfrm>
            <a:off x="10628238" y="4946297"/>
            <a:ext cx="961915" cy="530603"/>
          </a:xfrm>
          <a:prstGeom prst="rect">
            <a:avLst/>
          </a:prstGeom>
          <a:noFill/>
          <a:ln w="28575">
            <a:solidFill>
              <a:srgbClr val="ED7D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90A169-B65D-23AE-BC46-573F3E6B2033}"/>
              </a:ext>
            </a:extLst>
          </p:cNvPr>
          <p:cNvSpPr txBox="1"/>
          <p:nvPr/>
        </p:nvSpPr>
        <p:spPr>
          <a:xfrm>
            <a:off x="501543" y="3197328"/>
            <a:ext cx="4025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easily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printed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as a 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350480-6477-9F6F-1FB9-99A8BCE6A1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641" b="4622"/>
          <a:stretch/>
        </p:blipFill>
        <p:spPr>
          <a:xfrm>
            <a:off x="7327726" y="4228380"/>
            <a:ext cx="1559490" cy="1248519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9" name="Picture 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C8BCA3D-838C-A224-3900-1DD472A8257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230" y="6229421"/>
            <a:ext cx="1289034" cy="355774"/>
          </a:xfrm>
          <a:prstGeom prst="rect">
            <a:avLst/>
          </a:prstGeom>
        </p:spPr>
      </p:pic>
      <p:sp>
        <p:nvSpPr>
          <p:cNvPr id="15" name="Suorakulmio 13">
            <a:extLst>
              <a:ext uri="{FF2B5EF4-FFF2-40B4-BE49-F238E27FC236}">
                <a16:creationId xmlns:a16="http://schemas.microsoft.com/office/drawing/2014/main" id="{9B0DBBAD-25D0-846C-C81D-3C75119FC971}"/>
              </a:ext>
            </a:extLst>
          </p:cNvPr>
          <p:cNvSpPr/>
          <p:nvPr/>
        </p:nvSpPr>
        <p:spPr>
          <a:xfrm>
            <a:off x="7960886" y="5026536"/>
            <a:ext cx="853907" cy="371939"/>
          </a:xfrm>
          <a:prstGeom prst="rect">
            <a:avLst/>
          </a:prstGeom>
          <a:noFill/>
          <a:ln w="28575">
            <a:solidFill>
              <a:srgbClr val="ED7D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59805D-2B87-235B-C070-C625356F481C}"/>
              </a:ext>
            </a:extLst>
          </p:cNvPr>
          <p:cNvSpPr txBox="1"/>
          <p:nvPr/>
        </p:nvSpPr>
        <p:spPr>
          <a:xfrm>
            <a:off x="9226460" y="5542314"/>
            <a:ext cx="37654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Sharing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endParaRPr lang="fi-FI" sz="1000">
              <a:solidFill>
                <a:srgbClr val="ED7D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7A0526-A04E-C7B7-93A3-C4A208C857EE}"/>
              </a:ext>
            </a:extLst>
          </p:cNvPr>
          <p:cNvSpPr txBox="1"/>
          <p:nvPr/>
        </p:nvSpPr>
        <p:spPr>
          <a:xfrm>
            <a:off x="7790757" y="3837157"/>
            <a:ext cx="37654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Sharing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endParaRPr lang="fi-FI" sz="1000">
              <a:solidFill>
                <a:srgbClr val="ED7D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156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DEC7B6-4B18-C24F-A862-ECEA3C3809D0}"/>
              </a:ext>
            </a:extLst>
          </p:cNvPr>
          <p:cNvCxnSpPr>
            <a:cxnSpLocks/>
          </p:cNvCxnSpPr>
          <p:nvPr/>
        </p:nvCxnSpPr>
        <p:spPr>
          <a:xfrm>
            <a:off x="472820" y="2839680"/>
            <a:ext cx="0" cy="962837"/>
          </a:xfrm>
          <a:prstGeom prst="line">
            <a:avLst/>
          </a:prstGeom>
          <a:ln w="63500" cap="rnd">
            <a:solidFill>
              <a:srgbClr val="444C69"/>
            </a:solidFill>
            <a:headEnd type="oval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3C437841-E020-7345-9406-23A9471959BC}"/>
              </a:ext>
            </a:extLst>
          </p:cNvPr>
          <p:cNvCxnSpPr>
            <a:cxnSpLocks/>
          </p:cNvCxnSpPr>
          <p:nvPr/>
        </p:nvCxnSpPr>
        <p:spPr>
          <a:xfrm flipV="1">
            <a:off x="1351127" y="3905398"/>
            <a:ext cx="0" cy="967391"/>
          </a:xfrm>
          <a:prstGeom prst="line">
            <a:avLst/>
          </a:prstGeom>
          <a:ln w="63500" cap="rnd">
            <a:solidFill>
              <a:srgbClr val="ED7D31"/>
            </a:solidFill>
            <a:headEnd type="oval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2793371-4581-748D-C572-D48447C908CE}"/>
              </a:ext>
            </a:extLst>
          </p:cNvPr>
          <p:cNvCxnSpPr>
            <a:cxnSpLocks/>
          </p:cNvCxnSpPr>
          <p:nvPr/>
        </p:nvCxnSpPr>
        <p:spPr>
          <a:xfrm flipV="1">
            <a:off x="3124196" y="3905398"/>
            <a:ext cx="0" cy="967391"/>
          </a:xfrm>
          <a:prstGeom prst="line">
            <a:avLst/>
          </a:prstGeom>
          <a:ln w="63500" cap="rnd">
            <a:solidFill>
              <a:srgbClr val="ED7D31"/>
            </a:solidFill>
            <a:headEnd type="oval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CEB11F-871E-BDF9-970E-0453BB0F9A6D}"/>
              </a:ext>
            </a:extLst>
          </p:cNvPr>
          <p:cNvCxnSpPr>
            <a:cxnSpLocks/>
          </p:cNvCxnSpPr>
          <p:nvPr/>
        </p:nvCxnSpPr>
        <p:spPr>
          <a:xfrm>
            <a:off x="3124196" y="2879160"/>
            <a:ext cx="0" cy="962837"/>
          </a:xfrm>
          <a:prstGeom prst="line">
            <a:avLst/>
          </a:prstGeom>
          <a:ln w="63500" cap="rnd">
            <a:solidFill>
              <a:srgbClr val="444C69"/>
            </a:solidFill>
            <a:prstDash val="sysDot"/>
            <a:headEnd type="oval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0D7EB5-5E99-F44F-D402-95AB49991CD2}"/>
              </a:ext>
            </a:extLst>
          </p:cNvPr>
          <p:cNvCxnSpPr>
            <a:cxnSpLocks/>
          </p:cNvCxnSpPr>
          <p:nvPr/>
        </p:nvCxnSpPr>
        <p:spPr>
          <a:xfrm flipV="1">
            <a:off x="5307698" y="3905398"/>
            <a:ext cx="0" cy="967391"/>
          </a:xfrm>
          <a:prstGeom prst="line">
            <a:avLst/>
          </a:prstGeom>
          <a:ln w="63500" cap="rnd">
            <a:solidFill>
              <a:srgbClr val="ED7D31"/>
            </a:solidFill>
            <a:headEnd type="oval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8BAA281-4D5C-B971-CE8E-973E61CEFF92}"/>
              </a:ext>
            </a:extLst>
          </p:cNvPr>
          <p:cNvCxnSpPr>
            <a:cxnSpLocks/>
          </p:cNvCxnSpPr>
          <p:nvPr/>
        </p:nvCxnSpPr>
        <p:spPr>
          <a:xfrm flipV="1">
            <a:off x="7491200" y="3880649"/>
            <a:ext cx="0" cy="967391"/>
          </a:xfrm>
          <a:prstGeom prst="line">
            <a:avLst/>
          </a:prstGeom>
          <a:ln w="63500" cap="rnd">
            <a:solidFill>
              <a:srgbClr val="ED7D31"/>
            </a:solidFill>
            <a:headEnd type="oval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CA74F3A-759C-1BF1-EBA0-8E984C736855}"/>
              </a:ext>
            </a:extLst>
          </p:cNvPr>
          <p:cNvCxnSpPr>
            <a:cxnSpLocks/>
          </p:cNvCxnSpPr>
          <p:nvPr/>
        </p:nvCxnSpPr>
        <p:spPr>
          <a:xfrm>
            <a:off x="7487780" y="2884578"/>
            <a:ext cx="0" cy="962837"/>
          </a:xfrm>
          <a:prstGeom prst="line">
            <a:avLst/>
          </a:prstGeom>
          <a:ln w="63500" cap="rnd">
            <a:solidFill>
              <a:srgbClr val="444C69"/>
            </a:solidFill>
            <a:prstDash val="solid"/>
            <a:headEnd type="oval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64D4127-42C8-9422-34A4-35AA96540058}"/>
              </a:ext>
            </a:extLst>
          </p:cNvPr>
          <p:cNvCxnSpPr>
            <a:cxnSpLocks/>
          </p:cNvCxnSpPr>
          <p:nvPr/>
        </p:nvCxnSpPr>
        <p:spPr>
          <a:xfrm>
            <a:off x="5307698" y="2867131"/>
            <a:ext cx="0" cy="962837"/>
          </a:xfrm>
          <a:prstGeom prst="line">
            <a:avLst/>
          </a:prstGeom>
          <a:ln w="63500" cap="rnd">
            <a:solidFill>
              <a:srgbClr val="444C69"/>
            </a:solidFill>
            <a:prstDash val="sysDot"/>
            <a:headEnd type="oval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uorakulmio 3">
            <a:extLst>
              <a:ext uri="{FF2B5EF4-FFF2-40B4-BE49-F238E27FC236}">
                <a16:creationId xmlns:a16="http://schemas.microsoft.com/office/drawing/2014/main" id="{91C36795-ED4F-A805-9EB1-1ABF91759454}"/>
              </a:ext>
            </a:extLst>
          </p:cNvPr>
          <p:cNvSpPr/>
          <p:nvPr/>
        </p:nvSpPr>
        <p:spPr>
          <a:xfrm rot="10800000" flipH="1">
            <a:off x="10759026" y="2288879"/>
            <a:ext cx="113553" cy="967391"/>
          </a:xfrm>
          <a:prstGeom prst="rect">
            <a:avLst/>
          </a:prstGeom>
          <a:solidFill>
            <a:srgbClr val="333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Suorakulmio 3">
            <a:extLst>
              <a:ext uri="{FF2B5EF4-FFF2-40B4-BE49-F238E27FC236}">
                <a16:creationId xmlns:a16="http://schemas.microsoft.com/office/drawing/2014/main" id="{C01F5BDB-BC19-3D28-863D-2D830B99B0D7}"/>
              </a:ext>
            </a:extLst>
          </p:cNvPr>
          <p:cNvSpPr/>
          <p:nvPr/>
        </p:nvSpPr>
        <p:spPr>
          <a:xfrm rot="5400000" flipH="1">
            <a:off x="6911006" y="-1550102"/>
            <a:ext cx="123963" cy="7778863"/>
          </a:xfrm>
          <a:prstGeom prst="rect">
            <a:avLst/>
          </a:prstGeom>
          <a:solidFill>
            <a:srgbClr val="333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8F5046A8-3AB0-CDFE-A956-266C26F68B4D}"/>
              </a:ext>
            </a:extLst>
          </p:cNvPr>
          <p:cNvSpPr/>
          <p:nvPr/>
        </p:nvSpPr>
        <p:spPr>
          <a:xfrm rot="5400000">
            <a:off x="2933114" y="2344538"/>
            <a:ext cx="396932" cy="262217"/>
          </a:xfrm>
          <a:prstGeom prst="rightArrow">
            <a:avLst/>
          </a:prstGeom>
          <a:solidFill>
            <a:srgbClr val="333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5" name="Suorakulmio 3">
            <a:extLst>
              <a:ext uri="{FF2B5EF4-FFF2-40B4-BE49-F238E27FC236}">
                <a16:creationId xmlns:a16="http://schemas.microsoft.com/office/drawing/2014/main" id="{B73B325B-06C5-6C4F-8863-860D7F2BE8BC}"/>
              </a:ext>
            </a:extLst>
          </p:cNvPr>
          <p:cNvSpPr/>
          <p:nvPr/>
        </p:nvSpPr>
        <p:spPr>
          <a:xfrm>
            <a:off x="1" y="3799526"/>
            <a:ext cx="10058750" cy="146802"/>
          </a:xfrm>
          <a:prstGeom prst="rect">
            <a:avLst/>
          </a:prstGeom>
          <a:solidFill>
            <a:srgbClr val="6C75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Suorakulmio 3">
            <a:extLst>
              <a:ext uri="{FF2B5EF4-FFF2-40B4-BE49-F238E27FC236}">
                <a16:creationId xmlns:a16="http://schemas.microsoft.com/office/drawing/2014/main" id="{9E6E7FF8-1FEA-24F0-0997-17C9A39CB9A0}"/>
              </a:ext>
            </a:extLst>
          </p:cNvPr>
          <p:cNvSpPr/>
          <p:nvPr/>
        </p:nvSpPr>
        <p:spPr>
          <a:xfrm flipH="1">
            <a:off x="10768324" y="4513207"/>
            <a:ext cx="113553" cy="967391"/>
          </a:xfrm>
          <a:prstGeom prst="rect">
            <a:avLst/>
          </a:prstGeom>
          <a:solidFill>
            <a:srgbClr val="333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Suorakulmio 3">
            <a:extLst>
              <a:ext uri="{FF2B5EF4-FFF2-40B4-BE49-F238E27FC236}">
                <a16:creationId xmlns:a16="http://schemas.microsoft.com/office/drawing/2014/main" id="{99591D90-6D4E-FE0B-F27F-B90E480A3374}"/>
              </a:ext>
            </a:extLst>
          </p:cNvPr>
          <p:cNvSpPr/>
          <p:nvPr/>
        </p:nvSpPr>
        <p:spPr>
          <a:xfrm rot="16200000" flipH="1">
            <a:off x="6924244" y="1527666"/>
            <a:ext cx="123963" cy="7778863"/>
          </a:xfrm>
          <a:prstGeom prst="rect">
            <a:avLst/>
          </a:prstGeom>
          <a:solidFill>
            <a:srgbClr val="333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16C2F48-560C-013B-F847-B3D44CB7E260}"/>
              </a:ext>
            </a:extLst>
          </p:cNvPr>
          <p:cNvSpPr/>
          <p:nvPr/>
        </p:nvSpPr>
        <p:spPr>
          <a:xfrm>
            <a:off x="9862257" y="2916573"/>
            <a:ext cx="1765906" cy="1765906"/>
          </a:xfrm>
          <a:prstGeom prst="ellipse">
            <a:avLst/>
          </a:prstGeom>
          <a:solidFill>
            <a:srgbClr val="F8FAFB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82340F67-225A-4D12-AF80-E1E44BBB1C57}"/>
              </a:ext>
            </a:extLst>
          </p:cNvPr>
          <p:cNvSpPr/>
          <p:nvPr/>
        </p:nvSpPr>
        <p:spPr>
          <a:xfrm>
            <a:off x="-503434" y="272805"/>
            <a:ext cx="12695434" cy="1121229"/>
          </a:xfrm>
          <a:prstGeom prst="parallelogram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rgbClr val="008D8B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74B5FF-2EBA-4EE7-BD0F-E814189E0E16}"/>
              </a:ext>
            </a:extLst>
          </p:cNvPr>
          <p:cNvSpPr txBox="1"/>
          <p:nvPr/>
        </p:nvSpPr>
        <p:spPr>
          <a:xfrm>
            <a:off x="705174" y="364152"/>
            <a:ext cx="11657394" cy="7991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6501"/>
              </a:lnSpc>
            </a:pPr>
            <a:r>
              <a:rPr lang="en-US" sz="2800" b="1">
                <a:solidFill>
                  <a:schemeClr val="bg1"/>
                </a:solidFill>
                <a:latin typeface="Lato"/>
                <a:ea typeface="Lato"/>
                <a:cs typeface="Lato"/>
              </a:rPr>
              <a:t>Risk management process overview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7B35E3-38EC-104F-9D1B-45C4C4486EB6}"/>
              </a:ext>
            </a:extLst>
          </p:cNvPr>
          <p:cNvSpPr/>
          <p:nvPr/>
        </p:nvSpPr>
        <p:spPr>
          <a:xfrm>
            <a:off x="647940" y="3051372"/>
            <a:ext cx="20229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</a:rPr>
              <a:t>Planning risk management context </a:t>
            </a:r>
            <a:endParaRPr lang="en-GB" sz="1200" b="1">
              <a:solidFill>
                <a:srgbClr val="444C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02E5C91-9E07-3343-A19B-5E47338E9622}"/>
              </a:ext>
            </a:extLst>
          </p:cNvPr>
          <p:cNvSpPr/>
          <p:nvPr/>
        </p:nvSpPr>
        <p:spPr>
          <a:xfrm>
            <a:off x="244064" y="2211354"/>
            <a:ext cx="26459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>
                <a:latin typeface="Arial" panose="020B0604020202020204" pitchFamily="34" charset="0"/>
                <a:cs typeface="Arial" panose="020B0604020202020204" pitchFamily="34" charset="0"/>
              </a:rPr>
              <a:t>RISK PROCESS OWNER</a:t>
            </a:r>
            <a:endParaRPr lang="en-GB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420FC6A-DED5-F54E-A9A7-71229A793217}"/>
              </a:ext>
            </a:extLst>
          </p:cNvPr>
          <p:cNvSpPr/>
          <p:nvPr/>
        </p:nvSpPr>
        <p:spPr>
          <a:xfrm>
            <a:off x="199843" y="5175266"/>
            <a:ext cx="26459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>
                <a:latin typeface="Arial" panose="020B0604020202020204" pitchFamily="34" charset="0"/>
                <a:cs typeface="Arial" panose="020B0604020202020204" pitchFamily="34" charset="0"/>
              </a:rPr>
              <a:t>INCLUS SOFTWARE</a:t>
            </a:r>
            <a:endParaRPr lang="en-GB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76FA685-F248-3742-B077-BEAB83C32EDC}"/>
              </a:ext>
            </a:extLst>
          </p:cNvPr>
          <p:cNvSpPr/>
          <p:nvPr/>
        </p:nvSpPr>
        <p:spPr>
          <a:xfrm>
            <a:off x="1522829" y="4109376"/>
            <a:ext cx="13229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</a:rPr>
              <a:t>Defining the process in </a:t>
            </a:r>
            <a:r>
              <a:rPr lang="en-GB" sz="1400" b="1" err="1">
                <a:latin typeface="Arial" panose="020B0604020202020204" pitchFamily="34" charset="0"/>
                <a:cs typeface="Arial" panose="020B0604020202020204" pitchFamily="34" charset="0"/>
              </a:rPr>
              <a:t>Inclus</a:t>
            </a:r>
            <a:endParaRPr lang="en-GB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0BEBDD-1038-0AA4-AAC3-698A1B109D27}"/>
              </a:ext>
            </a:extLst>
          </p:cNvPr>
          <p:cNvSpPr/>
          <p:nvPr/>
        </p:nvSpPr>
        <p:spPr>
          <a:xfrm>
            <a:off x="3295898" y="4109376"/>
            <a:ext cx="17497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</a:rPr>
              <a:t>Risk identification</a:t>
            </a:r>
          </a:p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Automatized </a:t>
            </a:r>
            <a:b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err="1">
                <a:latin typeface="Arial" panose="020B0604020202020204" pitchFamily="34" charset="0"/>
                <a:cs typeface="Arial" panose="020B0604020202020204" pitchFamily="34" charset="0"/>
              </a:rPr>
              <a:t>Inclus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 session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CE52E1-5F39-379C-BF5C-75D25E9DF257}"/>
              </a:ext>
            </a:extLst>
          </p:cNvPr>
          <p:cNvSpPr/>
          <p:nvPr/>
        </p:nvSpPr>
        <p:spPr>
          <a:xfrm>
            <a:off x="3295898" y="3041276"/>
            <a:ext cx="1749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</a:rPr>
              <a:t>Risk identification</a:t>
            </a:r>
          </a:p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Optional workshop</a:t>
            </a:r>
            <a:endParaRPr lang="en-GB" sz="1200" b="1">
              <a:solidFill>
                <a:srgbClr val="444C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184414-3542-D757-B424-7028A061AE29}"/>
              </a:ext>
            </a:extLst>
          </p:cNvPr>
          <p:cNvSpPr/>
          <p:nvPr/>
        </p:nvSpPr>
        <p:spPr>
          <a:xfrm>
            <a:off x="5479400" y="4109376"/>
            <a:ext cx="17497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</a:rPr>
              <a:t>Risk assessment</a:t>
            </a:r>
          </a:p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Automatized </a:t>
            </a:r>
            <a:b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err="1">
                <a:latin typeface="Arial" panose="020B0604020202020204" pitchFamily="34" charset="0"/>
                <a:cs typeface="Arial" panose="020B0604020202020204" pitchFamily="34" charset="0"/>
              </a:rPr>
              <a:t>Inclus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 session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0E7D35-57AF-F1B3-EF3E-D9C17DDE482D}"/>
              </a:ext>
            </a:extLst>
          </p:cNvPr>
          <p:cNvSpPr/>
          <p:nvPr/>
        </p:nvSpPr>
        <p:spPr>
          <a:xfrm>
            <a:off x="7662901" y="4084627"/>
            <a:ext cx="2096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</a:rPr>
              <a:t>Result visualizations and Task Manager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563F9B-4EC7-1659-7B2E-FF736C7E4DEE}"/>
              </a:ext>
            </a:extLst>
          </p:cNvPr>
          <p:cNvSpPr/>
          <p:nvPr/>
        </p:nvSpPr>
        <p:spPr>
          <a:xfrm>
            <a:off x="7678755" y="2709686"/>
            <a:ext cx="24072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</a:rPr>
              <a:t>Risk analysis and determining mitigation measures</a:t>
            </a:r>
          </a:p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Recommended workshop</a:t>
            </a:r>
            <a:endParaRPr lang="en-GB" sz="1200" b="1">
              <a:solidFill>
                <a:srgbClr val="444C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E512286-CB92-7A93-BCFF-7941BF162C9D}"/>
              </a:ext>
            </a:extLst>
          </p:cNvPr>
          <p:cNvSpPr/>
          <p:nvPr/>
        </p:nvSpPr>
        <p:spPr>
          <a:xfrm>
            <a:off x="9909990" y="3512747"/>
            <a:ext cx="1670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 </a:t>
            </a:r>
            <a:br>
              <a:rPr lang="en-GB" sz="12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situational picture</a:t>
            </a:r>
            <a:endParaRPr lang="en-GB" sz="1100" b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5C11B3C-7D79-8164-4333-DE782B09EE1F}"/>
              </a:ext>
            </a:extLst>
          </p:cNvPr>
          <p:cNvSpPr/>
          <p:nvPr/>
        </p:nvSpPr>
        <p:spPr>
          <a:xfrm>
            <a:off x="5479400" y="3029247"/>
            <a:ext cx="1749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>
                <a:latin typeface="Arial" panose="020B0604020202020204" pitchFamily="34" charset="0"/>
                <a:cs typeface="Arial" panose="020B0604020202020204" pitchFamily="34" charset="0"/>
              </a:rPr>
              <a:t>Risk assessment</a:t>
            </a:r>
          </a:p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Optional workshop</a:t>
            </a:r>
            <a:endParaRPr lang="en-GB" sz="1200" b="1">
              <a:solidFill>
                <a:srgbClr val="444C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73895DA1-6183-058B-F968-CEB99215CD3F}"/>
              </a:ext>
            </a:extLst>
          </p:cNvPr>
          <p:cNvSpPr/>
          <p:nvPr/>
        </p:nvSpPr>
        <p:spPr>
          <a:xfrm rot="16200000">
            <a:off x="2905712" y="5147986"/>
            <a:ext cx="396932" cy="262217"/>
          </a:xfrm>
          <a:prstGeom prst="rightArrow">
            <a:avLst/>
          </a:prstGeom>
          <a:solidFill>
            <a:srgbClr val="333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CF5033-C8E1-6048-0C43-5DA1DF1CA144}"/>
              </a:ext>
            </a:extLst>
          </p:cNvPr>
          <p:cNvSpPr txBox="1"/>
          <p:nvPr/>
        </p:nvSpPr>
        <p:spPr>
          <a:xfrm>
            <a:off x="3756930" y="1939525"/>
            <a:ext cx="64321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>
                <a:latin typeface="Arial" panose="020B0604020202020204" pitchFamily="34" charset="0"/>
                <a:cs typeface="Arial" panose="020B0604020202020204" pitchFamily="34" charset="0"/>
              </a:rPr>
              <a:t>Monitoring risks and mitigation measures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7F174D-BDCD-6CFB-3BCC-F7CE55167E2F}"/>
              </a:ext>
            </a:extLst>
          </p:cNvPr>
          <p:cNvSpPr txBox="1"/>
          <p:nvPr/>
        </p:nvSpPr>
        <p:spPr>
          <a:xfrm>
            <a:off x="3815384" y="5503825"/>
            <a:ext cx="64321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>
                <a:latin typeface="Arial" panose="020B0604020202020204" pitchFamily="34" charset="0"/>
                <a:cs typeface="Arial" panose="020B0604020202020204" pitchFamily="34" charset="0"/>
              </a:rPr>
              <a:t>Risk data flow </a:t>
            </a:r>
          </a:p>
        </p:txBody>
      </p:sp>
      <p:pic>
        <p:nvPicPr>
          <p:cNvPr id="20" name="Picture 1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CD8B985-F669-5F19-0BE5-BD47B5CE37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230" y="6229421"/>
            <a:ext cx="1289034" cy="35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91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D3AD6F3-4F78-A48B-28AF-35C54185FB9E}"/>
              </a:ext>
            </a:extLst>
          </p:cNvPr>
          <p:cNvSpPr/>
          <p:nvPr/>
        </p:nvSpPr>
        <p:spPr>
          <a:xfrm>
            <a:off x="8129389" y="1265129"/>
            <a:ext cx="3438396" cy="47786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1296FBEB-5179-4073-B322-B6BC4759A12B}"/>
              </a:ext>
            </a:extLst>
          </p:cNvPr>
          <p:cNvSpPr/>
          <p:nvPr/>
        </p:nvSpPr>
        <p:spPr>
          <a:xfrm>
            <a:off x="-435049" y="39991"/>
            <a:ext cx="12695434" cy="1121229"/>
          </a:xfrm>
          <a:prstGeom prst="parallelogram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Continuous risk assessment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9FF35-50BE-4943-AE94-9732139E8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483" y="181949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Clr>
                <a:srgbClr val="00B050"/>
              </a:buClr>
              <a:buNone/>
            </a:pPr>
            <a:endParaRPr lang="fi-FI" sz="2400"/>
          </a:p>
          <a:p>
            <a:pPr marL="0" indent="0">
              <a:buClr>
                <a:srgbClr val="00B050"/>
              </a:buClr>
              <a:buNone/>
            </a:pPr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8A8298B-A63C-4B4F-8D41-FF4F2BC9F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614" y="1430511"/>
            <a:ext cx="2399849" cy="184504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0E6914AC-B420-4FD4-BF00-86988298BDA3}"/>
              </a:ext>
            </a:extLst>
          </p:cNvPr>
          <p:cNvSpPr txBox="1"/>
          <p:nvPr/>
        </p:nvSpPr>
        <p:spPr>
          <a:xfrm>
            <a:off x="586483" y="1650478"/>
            <a:ext cx="64030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assessments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repeated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adding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session to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Choosing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session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depending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session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assess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existing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assessment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session </a:t>
            </a: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707B5A27-4D96-4551-A7DC-8159EC0D9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614" y="3712581"/>
            <a:ext cx="2398814" cy="195767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0462E4A2-6EFA-4A9C-A647-271898DA4DAC}"/>
              </a:ext>
            </a:extLst>
          </p:cNvPr>
          <p:cNvSpPr txBox="1"/>
          <p:nvPr/>
        </p:nvSpPr>
        <p:spPr>
          <a:xfrm>
            <a:off x="586483" y="3894189"/>
            <a:ext cx="64030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scatter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</a:t>
            </a: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4A9D24C-5E22-742B-01AC-7A1D4D6216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230" y="6229421"/>
            <a:ext cx="1289034" cy="3557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37DA41-CBE1-B43F-2DFA-7E0593C482BE}"/>
              </a:ext>
            </a:extLst>
          </p:cNvPr>
          <p:cNvSpPr txBox="1"/>
          <p:nvPr/>
        </p:nvSpPr>
        <p:spPr>
          <a:xfrm>
            <a:off x="8560136" y="5716162"/>
            <a:ext cx="37654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fi-FI" sz="1000">
              <a:solidFill>
                <a:srgbClr val="ED7D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0F3018-C947-EAA5-5FA9-179C55C7E425}"/>
              </a:ext>
            </a:extLst>
          </p:cNvPr>
          <p:cNvSpPr txBox="1"/>
          <p:nvPr/>
        </p:nvSpPr>
        <p:spPr>
          <a:xfrm>
            <a:off x="8560136" y="3300481"/>
            <a:ext cx="37654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endParaRPr lang="fi-FI" sz="1000">
              <a:solidFill>
                <a:srgbClr val="ED7D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613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1F72A3-A2F2-191D-90AC-D0D1ACAD7427}"/>
              </a:ext>
            </a:extLst>
          </p:cNvPr>
          <p:cNvSpPr/>
          <p:nvPr/>
        </p:nvSpPr>
        <p:spPr>
          <a:xfrm>
            <a:off x="7860082" y="1692470"/>
            <a:ext cx="3707703" cy="4351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146983-69C4-1823-9889-F3966C6C111B}"/>
              </a:ext>
            </a:extLst>
          </p:cNvPr>
          <p:cNvSpPr txBox="1"/>
          <p:nvPr/>
        </p:nvSpPr>
        <p:spPr>
          <a:xfrm>
            <a:off x="8008990" y="5735202"/>
            <a:ext cx="37654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recurring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sessions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invites</a:t>
            </a:r>
            <a:endParaRPr lang="fi-FI" sz="1000">
              <a:solidFill>
                <a:srgbClr val="ED7D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F7B0F0-7AC5-BC58-6E07-E0408148AA12}"/>
              </a:ext>
            </a:extLst>
          </p:cNvPr>
          <p:cNvSpPr txBox="1"/>
          <p:nvPr/>
        </p:nvSpPr>
        <p:spPr>
          <a:xfrm>
            <a:off x="8049015" y="2814143"/>
            <a:ext cx="37654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session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fi-FI" sz="1000">
              <a:solidFill>
                <a:srgbClr val="ED7D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1296FBEB-5179-4073-B322-B6BC4759A12B}"/>
              </a:ext>
            </a:extLst>
          </p:cNvPr>
          <p:cNvSpPr/>
          <p:nvPr/>
        </p:nvSpPr>
        <p:spPr>
          <a:xfrm>
            <a:off x="-503434" y="272805"/>
            <a:ext cx="12695434" cy="1121229"/>
          </a:xfrm>
          <a:prstGeom prst="parallelogram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Automatized risk identification and assessment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9FF35-50BE-4943-AE94-9732139E8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483" y="181949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Clr>
                <a:srgbClr val="00B050"/>
              </a:buClr>
              <a:buNone/>
            </a:pPr>
            <a:endParaRPr lang="fi-FI" sz="2400"/>
          </a:p>
          <a:p>
            <a:pPr marL="0" indent="0">
              <a:buClr>
                <a:srgbClr val="00B050"/>
              </a:buClr>
              <a:buNone/>
            </a:pPr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7F921E72-5CB8-43DD-A689-822BEE328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947" y="3122749"/>
            <a:ext cx="3302139" cy="2608539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FD30C555-9CCE-4F5E-A732-DD27E4970BA5}"/>
              </a:ext>
            </a:extLst>
          </p:cNvPr>
          <p:cNvSpPr txBox="1"/>
          <p:nvPr/>
        </p:nvSpPr>
        <p:spPr>
          <a:xfrm>
            <a:off x="926105" y="2224352"/>
            <a:ext cx="6111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identification</a:t>
            </a: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kumimoji="0" lang="fi-FI" sz="16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invitation</a:t>
            </a: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automated</a:t>
            </a: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kumimoji="0" lang="fi-FI" sz="16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kumimoji="0" lang="fi-FI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4780AAB2-AFDD-4BBA-A357-45ADBC5D5961}"/>
              </a:ext>
            </a:extLst>
          </p:cNvPr>
          <p:cNvGrpSpPr/>
          <p:nvPr/>
        </p:nvGrpSpPr>
        <p:grpSpPr>
          <a:xfrm>
            <a:off x="8062947" y="1904973"/>
            <a:ext cx="3345980" cy="884569"/>
            <a:chOff x="3565066" y="3549370"/>
            <a:chExt cx="5454375" cy="1441961"/>
          </a:xfrm>
        </p:grpSpPr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D4B188CC-FB6E-4CC7-A68B-C4B856DC1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5066" y="3549370"/>
              <a:ext cx="5454375" cy="1441961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FFB32560-A9CB-48F7-8CB2-40E307B4211E}"/>
                </a:ext>
              </a:extLst>
            </p:cNvPr>
            <p:cNvSpPr/>
            <p:nvPr/>
          </p:nvSpPr>
          <p:spPr>
            <a:xfrm>
              <a:off x="7331820" y="3571882"/>
              <a:ext cx="1095469" cy="185898"/>
            </a:xfrm>
            <a:prstGeom prst="rect">
              <a:avLst/>
            </a:prstGeom>
            <a:noFill/>
            <a:ln w="28575">
              <a:solidFill>
                <a:srgbClr val="ED7D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Tekstiruutu 12">
            <a:extLst>
              <a:ext uri="{FF2B5EF4-FFF2-40B4-BE49-F238E27FC236}">
                <a16:creationId xmlns:a16="http://schemas.microsoft.com/office/drawing/2014/main" id="{8FE71085-A272-45CC-8300-4334126E37CF}"/>
              </a:ext>
            </a:extLst>
          </p:cNvPr>
          <p:cNvSpPr txBox="1"/>
          <p:nvPr/>
        </p:nvSpPr>
        <p:spPr>
          <a:xfrm>
            <a:off x="849486" y="3122749"/>
            <a:ext cx="57266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reminders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assessments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made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beforehand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scheduled</a:t>
            </a: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sz="1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repeated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quarterly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sessions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automatically</a:t>
            </a:r>
            <a:endParaRPr lang="fi-FI" sz="1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7F6D24B-7688-FD29-75DF-2400B36D89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230" y="6229421"/>
            <a:ext cx="1289034" cy="35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27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637EC49-5B62-5CCF-C3C2-8643B768D74C}"/>
              </a:ext>
            </a:extLst>
          </p:cNvPr>
          <p:cNvSpPr/>
          <p:nvPr/>
        </p:nvSpPr>
        <p:spPr>
          <a:xfrm>
            <a:off x="7114784" y="1661072"/>
            <a:ext cx="4453001" cy="42386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1296FBEB-5179-4073-B322-B6BC4759A12B}"/>
              </a:ext>
            </a:extLst>
          </p:cNvPr>
          <p:cNvSpPr/>
          <p:nvPr/>
        </p:nvSpPr>
        <p:spPr>
          <a:xfrm>
            <a:off x="-503434" y="272805"/>
            <a:ext cx="12695434" cy="1121229"/>
          </a:xfrm>
          <a:prstGeom prst="parallelogram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Project portfolio management/Benchmarking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9FF35-50BE-4943-AE94-9732139E8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1" y="179926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Clr>
                <a:srgbClr val="00B050"/>
              </a:buClr>
              <a:buNone/>
            </a:pPr>
            <a:endParaRPr lang="fi-FI" sz="2400"/>
          </a:p>
          <a:p>
            <a:pPr marL="0" indent="0">
              <a:buClr>
                <a:srgbClr val="00B050"/>
              </a:buClr>
              <a:buNone/>
            </a:pPr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CABA1BF5-633A-4177-BF18-9BE9B8B02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237" y="1799266"/>
            <a:ext cx="4051450" cy="3668883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E2BB6DBE-E727-46CD-B94C-86648F564A33}"/>
              </a:ext>
            </a:extLst>
          </p:cNvPr>
          <p:cNvSpPr txBox="1"/>
          <p:nvPr/>
        </p:nvSpPr>
        <p:spPr>
          <a:xfrm>
            <a:off x="516048" y="2109456"/>
            <a:ext cx="62907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benchmarking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functionality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consolidates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visualizations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enables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entire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porftolio’s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management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sz="1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 out to us for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benchmarking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support@inclus.com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B2F86C5-8892-DF91-CDD7-F2BF336E25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230" y="6229421"/>
            <a:ext cx="1289034" cy="3557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ECAE31-56C4-E9B7-E010-17C41663991D}"/>
              </a:ext>
            </a:extLst>
          </p:cNvPr>
          <p:cNvSpPr txBox="1"/>
          <p:nvPr/>
        </p:nvSpPr>
        <p:spPr>
          <a:xfrm>
            <a:off x="7228237" y="5546966"/>
            <a:ext cx="37654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benchmarking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endParaRPr lang="fi-FI" sz="1000">
              <a:solidFill>
                <a:srgbClr val="ED7D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754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1B873DB-526C-6198-13A1-AD5F031C8E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" r="-873" b="21529"/>
          <a:stretch/>
        </p:blipFill>
        <p:spPr>
          <a:xfrm>
            <a:off x="0" y="0"/>
            <a:ext cx="12303342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59C4FE1-5785-19ED-1FD6-3DB92ECB169E}"/>
              </a:ext>
            </a:extLst>
          </p:cNvPr>
          <p:cNvSpPr/>
          <p:nvPr/>
        </p:nvSpPr>
        <p:spPr>
          <a:xfrm>
            <a:off x="0" y="5736921"/>
            <a:ext cx="12192000" cy="1121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" name="Picture 2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C82EB737-0EF9-2746-B86E-38C435473D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230" y="6229421"/>
            <a:ext cx="1289034" cy="355774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1C71A26F-7F5D-A667-8085-D301E115B625}"/>
              </a:ext>
            </a:extLst>
          </p:cNvPr>
          <p:cNvSpPr/>
          <p:nvPr/>
        </p:nvSpPr>
        <p:spPr>
          <a:xfrm>
            <a:off x="440499" y="2248797"/>
            <a:ext cx="11311002" cy="1196134"/>
          </a:xfrm>
          <a:prstGeom prst="parallelogram">
            <a:avLst/>
          </a:prstGeom>
          <a:solidFill>
            <a:srgbClr val="333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User management and process setup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Suorakulmio 3">
            <a:extLst>
              <a:ext uri="{FF2B5EF4-FFF2-40B4-BE49-F238E27FC236}">
                <a16:creationId xmlns:a16="http://schemas.microsoft.com/office/drawing/2014/main" id="{6EA653C9-9D34-3AE9-2796-385F8846E4A4}"/>
              </a:ext>
            </a:extLst>
          </p:cNvPr>
          <p:cNvSpPr/>
          <p:nvPr/>
        </p:nvSpPr>
        <p:spPr>
          <a:xfrm rot="5400000" flipH="1">
            <a:off x="6065009" y="-371281"/>
            <a:ext cx="61982" cy="12192000"/>
          </a:xfrm>
          <a:prstGeom prst="rect">
            <a:avLst/>
          </a:prstGeom>
          <a:solidFill>
            <a:srgbClr val="ED7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9246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6B6D9B-E06A-D3E5-DABA-8E04264A06BB}"/>
              </a:ext>
            </a:extLst>
          </p:cNvPr>
          <p:cNvSpPr/>
          <p:nvPr/>
        </p:nvSpPr>
        <p:spPr>
          <a:xfrm>
            <a:off x="5693080" y="1997901"/>
            <a:ext cx="6244224" cy="31315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1296FBEB-5179-4073-B322-B6BC4759A12B}"/>
              </a:ext>
            </a:extLst>
          </p:cNvPr>
          <p:cNvSpPr/>
          <p:nvPr/>
        </p:nvSpPr>
        <p:spPr>
          <a:xfrm>
            <a:off x="-553538" y="272805"/>
            <a:ext cx="12695434" cy="1121229"/>
          </a:xfrm>
          <a:prstGeom prst="parallelogram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User management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9FF35-50BE-4943-AE94-9732139E8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827" y="2025347"/>
            <a:ext cx="4073165" cy="4351338"/>
          </a:xfrm>
        </p:spPr>
        <p:txBody>
          <a:bodyPr>
            <a:normAutofit/>
          </a:bodyPr>
          <a:lstStyle/>
          <a:p>
            <a:pPr marL="457200" lvl="1" indent="0">
              <a:buClr>
                <a:srgbClr val="00B050"/>
              </a:buClr>
              <a:buNone/>
            </a:pPr>
            <a:r>
              <a:rPr lang="fi-FI" sz="100"/>
              <a:t> </a:t>
            </a:r>
          </a:p>
        </p:txBody>
      </p:sp>
      <p:pic>
        <p:nvPicPr>
          <p:cNvPr id="6" name="Picture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9385D316-DA77-4217-BB07-768F478AA9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230" y="6229421"/>
            <a:ext cx="1289034" cy="3557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A1FD46-AC55-29CA-B048-A2935D1D8CF8}"/>
              </a:ext>
            </a:extLst>
          </p:cNvPr>
          <p:cNvSpPr txBox="1"/>
          <p:nvPr/>
        </p:nvSpPr>
        <p:spPr>
          <a:xfrm>
            <a:off x="543827" y="2050244"/>
            <a:ext cx="489246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Login</a:t>
            </a: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invited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inclus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via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endParaRPr lang="fi-FI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asked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password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accessing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workspace</a:t>
            </a:r>
            <a:endParaRPr lang="fi-FI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User ID is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endParaRPr lang="fi-FI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i-FI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i-FI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2"/>
            </a:pPr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Adding</a:t>
            </a: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rights</a:t>
            </a: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Admins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levels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rights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workspace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admin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reporter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viewer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33E2F7-0EA9-53A9-E14F-53FA166F0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253" y="2206819"/>
            <a:ext cx="5836729" cy="2427666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3FEBEA-BC39-0A4D-A1E3-6457C045E59F}"/>
              </a:ext>
            </a:extLst>
          </p:cNvPr>
          <p:cNvSpPr txBox="1"/>
          <p:nvPr/>
        </p:nvSpPr>
        <p:spPr>
          <a:xfrm>
            <a:off x="5896253" y="4758173"/>
            <a:ext cx="50264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Screenshot</a:t>
            </a:r>
            <a:r>
              <a:rPr lang="fi-FI" sz="105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5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i-FI" sz="105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5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05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5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fi-FI" sz="105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5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endParaRPr lang="fi-FI" sz="1050">
              <a:solidFill>
                <a:srgbClr val="ED7D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936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7F07DC-6158-1454-D67E-58CF43CDA3D4}"/>
              </a:ext>
            </a:extLst>
          </p:cNvPr>
          <p:cNvSpPr/>
          <p:nvPr/>
        </p:nvSpPr>
        <p:spPr>
          <a:xfrm>
            <a:off x="5775218" y="1997901"/>
            <a:ext cx="6087006" cy="3956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1296FBEB-5179-4073-B322-B6BC4759A12B}"/>
              </a:ext>
            </a:extLst>
          </p:cNvPr>
          <p:cNvSpPr/>
          <p:nvPr/>
        </p:nvSpPr>
        <p:spPr>
          <a:xfrm>
            <a:off x="-503434" y="272805"/>
            <a:ext cx="12695434" cy="1121229"/>
          </a:xfrm>
          <a:prstGeom prst="parallelogram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Adding risk list (risk process owner)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CC503C3F-4E42-44A6-B824-139C45889BF0}"/>
              </a:ext>
            </a:extLst>
          </p:cNvPr>
          <p:cNvSpPr txBox="1"/>
          <p:nvPr/>
        </p:nvSpPr>
        <p:spPr>
          <a:xfrm>
            <a:off x="593888" y="1669487"/>
            <a:ext cx="36764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">
            <p14:nvContentPartPr>
              <p14:cNvPr id="11" name="Käsinkirjoitus 10">
                <a:extLst>
                  <a:ext uri="{FF2B5EF4-FFF2-40B4-BE49-F238E27FC236}">
                    <a16:creationId xmlns:a16="http://schemas.microsoft.com/office/drawing/2014/main" id="{F732304C-9CEC-48AF-B87C-EC5987BED3D8}"/>
                  </a:ext>
                </a:extLst>
              </p14:cNvPr>
              <p14:cNvContentPartPr/>
              <p14:nvPr/>
            </p14:nvContentPartPr>
            <p14:xfrm>
              <a:off x="1036793" y="4948772"/>
              <a:ext cx="360" cy="360"/>
            </p14:xfrm>
          </p:contentPart>
        </mc:Choice>
        <mc:Fallback>
          <p:pic>
            <p:nvPicPr>
              <p:cNvPr id="11" name="Käsinkirjoitus 10">
                <a:extLst>
                  <a:ext uri="{FF2B5EF4-FFF2-40B4-BE49-F238E27FC236}">
                    <a16:creationId xmlns:a16="http://schemas.microsoft.com/office/drawing/2014/main" id="{F732304C-9CEC-48AF-B87C-EC5987BED3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8793" y="484077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">
            <p14:nvContentPartPr>
              <p14:cNvPr id="14" name="Käsinkirjoitus 13">
                <a:extLst>
                  <a:ext uri="{FF2B5EF4-FFF2-40B4-BE49-F238E27FC236}">
                    <a16:creationId xmlns:a16="http://schemas.microsoft.com/office/drawing/2014/main" id="{53644182-A9BE-4E2E-8289-F193102AE000}"/>
                  </a:ext>
                </a:extLst>
              </p14:cNvPr>
              <p14:cNvContentPartPr/>
              <p14:nvPr/>
            </p14:nvContentPartPr>
            <p14:xfrm>
              <a:off x="1508033" y="5259452"/>
              <a:ext cx="360" cy="9720"/>
            </p14:xfrm>
          </p:contentPart>
        </mc:Choice>
        <mc:Fallback>
          <p:pic>
            <p:nvPicPr>
              <p:cNvPr id="14" name="Käsinkirjoitus 13">
                <a:extLst>
                  <a:ext uri="{FF2B5EF4-FFF2-40B4-BE49-F238E27FC236}">
                    <a16:creationId xmlns:a16="http://schemas.microsoft.com/office/drawing/2014/main" id="{53644182-A9BE-4E2E-8289-F193102AE00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90033" y="5151452"/>
                <a:ext cx="36000" cy="2253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F1899C2-195C-8B76-4152-0EE10C228EF6}"/>
              </a:ext>
            </a:extLst>
          </p:cNvPr>
          <p:cNvSpPr txBox="1"/>
          <p:nvPr/>
        </p:nvSpPr>
        <p:spPr>
          <a:xfrm>
            <a:off x="593887" y="2062635"/>
            <a:ext cx="50170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Items</a:t>
            </a: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b="1" err="1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fi-FI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it is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owner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define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sessions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clicking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 </a:t>
            </a:r>
            <a:r>
              <a:rPr lang="fi-FI" sz="16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symbol</a:t>
            </a:r>
            <a:r>
              <a:rPr lang="fi-FI" sz="16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to </a:t>
            </a:r>
            <a:r>
              <a:rPr lang="fi-FI" sz="16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deactivate</a:t>
            </a:r>
            <a:r>
              <a:rPr lang="fi-FI" sz="16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fi-FI" sz="16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certain</a:t>
            </a:r>
            <a:r>
              <a:rPr lang="fi-FI" sz="16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fi-FI" sz="16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risk</a:t>
            </a:r>
            <a:r>
              <a:rPr lang="fi-FI" sz="16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fi-FI" sz="16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items</a:t>
            </a:r>
            <a:r>
              <a:rPr lang="fi-FI" sz="16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>
              <a:latin typeface="Arial" panose="020B0604020202020204" pitchFamily="34" charset="0"/>
              <a:cs typeface="Arial" panose="020B0604020202020204" pitchFamily="34" charset="0"/>
              <a:sym typeface="Wingdings 2" panose="050201020105070707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New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risks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can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be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added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from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excel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or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manually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from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the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button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:”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Add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new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fi-FI" sz="1600" err="1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item</a:t>
            </a:r>
            <a:r>
              <a:rPr lang="fi-FI" sz="1600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” </a:t>
            </a:r>
            <a:endParaRPr lang="fi-FI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610FDB3-58E0-824C-E9D7-9E159D69D2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t="2105"/>
          <a:stretch/>
        </p:blipFill>
        <p:spPr>
          <a:xfrm>
            <a:off x="6040383" y="2167003"/>
            <a:ext cx="5569927" cy="3410273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4" name="Picture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E7C34D7-E803-6848-3898-0243E870B75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230" y="6229421"/>
            <a:ext cx="1289034" cy="3557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6C628C-60F3-26CA-53D7-23E51924D1B9}"/>
              </a:ext>
            </a:extLst>
          </p:cNvPr>
          <p:cNvSpPr txBox="1"/>
          <p:nvPr/>
        </p:nvSpPr>
        <p:spPr>
          <a:xfrm>
            <a:off x="5975807" y="5635175"/>
            <a:ext cx="50264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fi-FI" sz="105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5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fi-FI" sz="105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5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  <a:r>
              <a:rPr lang="fi-FI" sz="105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fi-FI" sz="105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05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5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Items</a:t>
            </a:r>
            <a:r>
              <a:rPr lang="fi-FI" sz="105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5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fi-FI" sz="1050">
              <a:solidFill>
                <a:srgbClr val="ED7D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891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70B343-4507-38E6-9021-4CF93EF1BBD1}"/>
              </a:ext>
            </a:extLst>
          </p:cNvPr>
          <p:cNvSpPr/>
          <p:nvPr/>
        </p:nvSpPr>
        <p:spPr>
          <a:xfrm>
            <a:off x="7842730" y="1794679"/>
            <a:ext cx="3936557" cy="41600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20A516-74CB-EA4C-F985-639375BEC9BB}"/>
              </a:ext>
            </a:extLst>
          </p:cNvPr>
          <p:cNvSpPr txBox="1"/>
          <p:nvPr/>
        </p:nvSpPr>
        <p:spPr>
          <a:xfrm>
            <a:off x="8211701" y="5583838"/>
            <a:ext cx="50264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fi-FI" sz="105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5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fi-FI" sz="105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5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criterias</a:t>
            </a:r>
            <a:r>
              <a:rPr lang="fi-FI" sz="105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fi-FI" sz="105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05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5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r>
              <a:rPr lang="fi-FI" sz="105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5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fi-FI" sz="1050">
              <a:solidFill>
                <a:srgbClr val="ED7D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1296FBEB-5179-4073-B322-B6BC4759A12B}"/>
              </a:ext>
            </a:extLst>
          </p:cNvPr>
          <p:cNvSpPr/>
          <p:nvPr/>
        </p:nvSpPr>
        <p:spPr>
          <a:xfrm>
            <a:off x="-503434" y="272805"/>
            <a:ext cx="12695434" cy="1121229"/>
          </a:xfrm>
          <a:prstGeom prst="parallelogram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Setting the risk assessment criteria 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CC503C3F-4E42-44A6-B824-139C45889BF0}"/>
              </a:ext>
            </a:extLst>
          </p:cNvPr>
          <p:cNvSpPr txBox="1"/>
          <p:nvPr/>
        </p:nvSpPr>
        <p:spPr>
          <a:xfrm>
            <a:off x="593888" y="1669487"/>
            <a:ext cx="36764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">
            <p14:nvContentPartPr>
              <p14:cNvPr id="11" name="Käsinkirjoitus 10">
                <a:extLst>
                  <a:ext uri="{FF2B5EF4-FFF2-40B4-BE49-F238E27FC236}">
                    <a16:creationId xmlns:a16="http://schemas.microsoft.com/office/drawing/2014/main" id="{F732304C-9CEC-48AF-B87C-EC5987BED3D8}"/>
                  </a:ext>
                </a:extLst>
              </p14:cNvPr>
              <p14:cNvContentPartPr/>
              <p14:nvPr/>
            </p14:nvContentPartPr>
            <p14:xfrm>
              <a:off x="1036793" y="4948772"/>
              <a:ext cx="360" cy="360"/>
            </p14:xfrm>
          </p:contentPart>
        </mc:Choice>
        <mc:Fallback>
          <p:pic>
            <p:nvPicPr>
              <p:cNvPr id="11" name="Käsinkirjoitus 10">
                <a:extLst>
                  <a:ext uri="{FF2B5EF4-FFF2-40B4-BE49-F238E27FC236}">
                    <a16:creationId xmlns:a16="http://schemas.microsoft.com/office/drawing/2014/main" id="{F732304C-9CEC-48AF-B87C-EC5987BED3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8793" y="484077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">
            <p14:nvContentPartPr>
              <p14:cNvPr id="14" name="Käsinkirjoitus 13">
                <a:extLst>
                  <a:ext uri="{FF2B5EF4-FFF2-40B4-BE49-F238E27FC236}">
                    <a16:creationId xmlns:a16="http://schemas.microsoft.com/office/drawing/2014/main" id="{53644182-A9BE-4E2E-8289-F193102AE000}"/>
                  </a:ext>
                </a:extLst>
              </p14:cNvPr>
              <p14:cNvContentPartPr/>
              <p14:nvPr/>
            </p14:nvContentPartPr>
            <p14:xfrm>
              <a:off x="1508033" y="5259452"/>
              <a:ext cx="360" cy="9720"/>
            </p14:xfrm>
          </p:contentPart>
        </mc:Choice>
        <mc:Fallback>
          <p:pic>
            <p:nvPicPr>
              <p:cNvPr id="14" name="Käsinkirjoitus 13">
                <a:extLst>
                  <a:ext uri="{FF2B5EF4-FFF2-40B4-BE49-F238E27FC236}">
                    <a16:creationId xmlns:a16="http://schemas.microsoft.com/office/drawing/2014/main" id="{53644182-A9BE-4E2E-8289-F193102AE00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90033" y="5151452"/>
                <a:ext cx="36000" cy="22536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59A4658-0A4A-B8B2-AD18-60CC2CFF99BE}"/>
              </a:ext>
            </a:extLst>
          </p:cNvPr>
          <p:cNvSpPr txBox="1"/>
          <p:nvPr/>
        </p:nvSpPr>
        <p:spPr>
          <a:xfrm>
            <a:off x="462365" y="2199683"/>
            <a:ext cx="63949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determines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suitable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criterias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settings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r>
              <a:rPr lang="fi-FI" sz="1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fi-FI" sz="16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evaluated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likelihood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endParaRPr lang="fi-FI" sz="1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 out to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team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interested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aggregate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criterias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for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49422D9-EE03-5D14-281A-07597A9496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8211701" y="2041918"/>
            <a:ext cx="3202398" cy="3432683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3" name="Picture 2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9380E1F-8700-6CAE-F4C8-DE0C1F88FAA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230" y="6229421"/>
            <a:ext cx="1289034" cy="35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817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1296FBEB-5179-4073-B322-B6BC4759A12B}"/>
              </a:ext>
            </a:extLst>
          </p:cNvPr>
          <p:cNvSpPr/>
          <p:nvPr/>
        </p:nvSpPr>
        <p:spPr>
          <a:xfrm>
            <a:off x="-503434" y="272805"/>
            <a:ext cx="12695434" cy="1121229"/>
          </a:xfrm>
          <a:prstGeom prst="parallelogram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Setting background groups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2E8E37D-38C1-4B9F-82C9-107BD67BEB71}"/>
              </a:ext>
            </a:extLst>
          </p:cNvPr>
          <p:cNvSpPr txBox="1"/>
          <p:nvPr/>
        </p:nvSpPr>
        <p:spPr>
          <a:xfrm>
            <a:off x="447321" y="1989776"/>
            <a:ext cx="53835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r>
              <a:rPr lang="fi-FI" sz="1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fi-FI" sz="1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allows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endParaRPr lang="fi-FI" sz="1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sz="1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made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fi-FI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else</a:t>
            </a:r>
            <a:endParaRPr kumimoji="0" lang="fi-FI" sz="16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6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C82EB737-0EF9-2746-B86E-38C435473D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230" y="6229421"/>
            <a:ext cx="1289034" cy="3557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4D16CB-ADEC-0927-8F31-4439409EEF18}"/>
              </a:ext>
            </a:extLst>
          </p:cNvPr>
          <p:cNvSpPr/>
          <p:nvPr/>
        </p:nvSpPr>
        <p:spPr>
          <a:xfrm>
            <a:off x="6483720" y="1958461"/>
            <a:ext cx="5383544" cy="3956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C9048B-549A-9CD5-CE07-F2C4B4F81006}"/>
              </a:ext>
            </a:extLst>
          </p:cNvPr>
          <p:cNvSpPr txBox="1"/>
          <p:nvPr/>
        </p:nvSpPr>
        <p:spPr>
          <a:xfrm>
            <a:off x="6731339" y="5509689"/>
            <a:ext cx="50264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fi-FI" sz="1000">
              <a:solidFill>
                <a:srgbClr val="ED7D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888455D-7E7B-B4B3-DFFF-C415E8E4D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31339" y="2156232"/>
            <a:ext cx="4874025" cy="325335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19815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1B873DB-526C-6198-13A1-AD5F031C8E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" r="-873" b="21529"/>
          <a:stretch/>
        </p:blipFill>
        <p:spPr>
          <a:xfrm>
            <a:off x="0" y="0"/>
            <a:ext cx="12303342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59C4FE1-5785-19ED-1FD6-3DB92ECB169E}"/>
              </a:ext>
            </a:extLst>
          </p:cNvPr>
          <p:cNvSpPr/>
          <p:nvPr/>
        </p:nvSpPr>
        <p:spPr>
          <a:xfrm>
            <a:off x="0" y="5736921"/>
            <a:ext cx="12192000" cy="1121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" name="Picture 2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C82EB737-0EF9-2746-B86E-38C435473D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230" y="6229421"/>
            <a:ext cx="1289034" cy="355774"/>
          </a:xfrm>
          <a:prstGeom prst="rect">
            <a:avLst/>
          </a:prstGeom>
        </p:spPr>
      </p:pic>
      <p:sp>
        <p:nvSpPr>
          <p:cNvPr id="6" name="Parallelogram 5">
            <a:extLst>
              <a:ext uri="{FF2B5EF4-FFF2-40B4-BE49-F238E27FC236}">
                <a16:creationId xmlns:a16="http://schemas.microsoft.com/office/drawing/2014/main" id="{1C71A26F-7F5D-A667-8085-D301E115B625}"/>
              </a:ext>
            </a:extLst>
          </p:cNvPr>
          <p:cNvSpPr/>
          <p:nvPr/>
        </p:nvSpPr>
        <p:spPr>
          <a:xfrm>
            <a:off x="440499" y="2248797"/>
            <a:ext cx="11311002" cy="1196134"/>
          </a:xfrm>
          <a:prstGeom prst="parallelogram">
            <a:avLst/>
          </a:prstGeom>
          <a:solidFill>
            <a:srgbClr val="333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Inclusive risk identification and assessment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Suorakulmio 3">
            <a:extLst>
              <a:ext uri="{FF2B5EF4-FFF2-40B4-BE49-F238E27FC236}">
                <a16:creationId xmlns:a16="http://schemas.microsoft.com/office/drawing/2014/main" id="{6EA653C9-9D34-3AE9-2796-385F8846E4A4}"/>
              </a:ext>
            </a:extLst>
          </p:cNvPr>
          <p:cNvSpPr/>
          <p:nvPr/>
        </p:nvSpPr>
        <p:spPr>
          <a:xfrm rot="5400000" flipH="1">
            <a:off x="6065009" y="-371281"/>
            <a:ext cx="61982" cy="12192000"/>
          </a:xfrm>
          <a:prstGeom prst="rect">
            <a:avLst/>
          </a:prstGeom>
          <a:solidFill>
            <a:srgbClr val="ED7D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7826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DC1F753-6195-8562-BF91-1B16CD3064C0}"/>
              </a:ext>
            </a:extLst>
          </p:cNvPr>
          <p:cNvSpPr/>
          <p:nvPr/>
        </p:nvSpPr>
        <p:spPr>
          <a:xfrm>
            <a:off x="5685663" y="1553911"/>
            <a:ext cx="6244224" cy="45775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1296FBEB-5179-4073-B322-B6BC4759A12B}"/>
              </a:ext>
            </a:extLst>
          </p:cNvPr>
          <p:cNvSpPr/>
          <p:nvPr/>
        </p:nvSpPr>
        <p:spPr>
          <a:xfrm>
            <a:off x="-503434" y="272805"/>
            <a:ext cx="12695434" cy="1121229"/>
          </a:xfrm>
          <a:prstGeom prst="parallelogram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Sending the questionnaire link to participants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2E8E37D-38C1-4B9F-82C9-107BD67BEB71}"/>
              </a:ext>
            </a:extLst>
          </p:cNvPr>
          <p:cNvSpPr txBox="1"/>
          <p:nvPr/>
        </p:nvSpPr>
        <p:spPr>
          <a:xfrm>
            <a:off x="490178" y="2773885"/>
            <a:ext cx="452391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copy and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url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QR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session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8853213F-BC8A-468C-99AD-C919B753D234}"/>
              </a:ext>
            </a:extLst>
          </p:cNvPr>
          <p:cNvSpPr txBox="1"/>
          <p:nvPr/>
        </p:nvSpPr>
        <p:spPr>
          <a:xfrm>
            <a:off x="490178" y="2191311"/>
            <a:ext cx="4778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Questionnaire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sent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directly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Inclus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fi-FI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lang="fi-FI" sz="16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nvitations</a:t>
            </a: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fi-FI" sz="16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kumimoji="0" lang="fi-FI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6E566A-24E9-A5DE-98B4-B57B5BE9D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340" y="1647294"/>
            <a:ext cx="5479703" cy="269625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D330FC-AA4F-1A2E-0BA1-26885CB26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060" y="4707670"/>
            <a:ext cx="2523500" cy="104304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425840-BAEB-DAFB-D902-2C1E4102F0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812"/>
          <a:stretch/>
        </p:blipFill>
        <p:spPr>
          <a:xfrm>
            <a:off x="9065711" y="4702155"/>
            <a:ext cx="1565105" cy="1060093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4" name="Picture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52A2DA2-8C4A-1543-9309-E126984E04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230" y="6229421"/>
            <a:ext cx="1289034" cy="3557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D4C9F2E-0ABE-5842-C81A-22DCC48117E0}"/>
              </a:ext>
            </a:extLst>
          </p:cNvPr>
          <p:cNvSpPr txBox="1"/>
          <p:nvPr/>
        </p:nvSpPr>
        <p:spPr>
          <a:xfrm>
            <a:off x="6075340" y="4353547"/>
            <a:ext cx="50264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Screenshot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Invitations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fi-FI" sz="1000">
              <a:solidFill>
                <a:srgbClr val="ED7D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E84A68-19FB-0FCF-9B7D-402A79211460}"/>
              </a:ext>
            </a:extLst>
          </p:cNvPr>
          <p:cNvSpPr txBox="1"/>
          <p:nvPr/>
        </p:nvSpPr>
        <p:spPr>
          <a:xfrm>
            <a:off x="6075339" y="5800591"/>
            <a:ext cx="50264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Copying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session URL on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Sessions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A45F57-A532-0D39-8102-C7200C172473}"/>
              </a:ext>
            </a:extLst>
          </p:cNvPr>
          <p:cNvSpPr txBox="1"/>
          <p:nvPr/>
        </p:nvSpPr>
        <p:spPr>
          <a:xfrm>
            <a:off x="8978236" y="5791029"/>
            <a:ext cx="50264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QR </a:t>
            </a:r>
            <a:r>
              <a:rPr lang="fi-FI" sz="1000" err="1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fi-FI" sz="1000">
                <a:solidFill>
                  <a:srgbClr val="ED7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session URL</a:t>
            </a:r>
          </a:p>
        </p:txBody>
      </p:sp>
    </p:spTree>
    <p:extLst>
      <p:ext uri="{BB962C8B-B14F-4D97-AF65-F5344CB8AC3E}">
        <p14:creationId xmlns:p14="http://schemas.microsoft.com/office/powerpoint/2010/main" val="3423778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E156930015BAE4BB4447944CE3D9977" ma:contentTypeVersion="14" ma:contentTypeDescription="Luo uusi asiakirja." ma:contentTypeScope="" ma:versionID="c72d6bffc3a3a771e891affb9cc7a8d5">
  <xsd:schema xmlns:xsd="http://www.w3.org/2001/XMLSchema" xmlns:xs="http://www.w3.org/2001/XMLSchema" xmlns:p="http://schemas.microsoft.com/office/2006/metadata/properties" xmlns:ns2="16513e38-05ab-448f-8573-f6f53d572550" xmlns:ns3="12307dfc-2555-499c-87c4-2c0a881debcf" targetNamespace="http://schemas.microsoft.com/office/2006/metadata/properties" ma:root="true" ma:fieldsID="48506ca8c80347b88749542d851e0f69" ns2:_="" ns3:_="">
    <xsd:import namespace="16513e38-05ab-448f-8573-f6f53d572550"/>
    <xsd:import namespace="12307dfc-2555-499c-87c4-2c0a881deb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Change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513e38-05ab-448f-8573-f6f53d5725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ChangeDescription" ma:index="21" nillable="true" ma:displayName="Change Description" ma:description="Add a brief description of the change being made" ma:format="Dropdown" ma:internalName="ChangeDescriptio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307dfc-2555-499c-87c4-2c0a881debc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hangeDescription xmlns="16513e38-05ab-448f-8573-f6f53d572550" xsi:nil="true"/>
  </documentManagement>
</p:properties>
</file>

<file path=customXml/itemProps1.xml><?xml version="1.0" encoding="utf-8"?>
<ds:datastoreItem xmlns:ds="http://schemas.openxmlformats.org/officeDocument/2006/customXml" ds:itemID="{40E0DC38-8C78-401D-90AB-A4E91218DD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C051C7-17CD-4152-A24C-20A3A50B17E4}"/>
</file>

<file path=customXml/itemProps3.xml><?xml version="1.0" encoding="utf-8"?>
<ds:datastoreItem xmlns:ds="http://schemas.openxmlformats.org/officeDocument/2006/customXml" ds:itemID="{A4F2DC5F-AADD-41AA-B120-CFD39AC3E2E1}">
  <ds:schemaRefs>
    <ds:schemaRef ds:uri="12307dfc-2555-499c-87c4-2c0a881debcf"/>
    <ds:schemaRef ds:uri="16513e38-05ab-448f-8573-f6f53d57255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1290</Words>
  <Application>Microsoft Office PowerPoint</Application>
  <PresentationFormat>Widescreen</PresentationFormat>
  <Paragraphs>183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Lato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Matias Sarvanne</dc:creator>
  <cp:lastModifiedBy>Matias Sarvanne</cp:lastModifiedBy>
  <cp:revision>1</cp:revision>
  <dcterms:created xsi:type="dcterms:W3CDTF">2022-09-02T05:09:33Z</dcterms:created>
  <dcterms:modified xsi:type="dcterms:W3CDTF">2022-09-07T10:27:05Z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0x010100BE156930015BAE4BB4447944CE3D9977</vt:lpwstr>
  </property>
</Properties>
</file>